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handoutMasterIdLst>
    <p:handoutMasterId r:id="rId15"/>
  </p:handoutMasterIdLst>
  <p:sldIdLst>
    <p:sldId id="264" r:id="rId5"/>
    <p:sldId id="261" r:id="rId6"/>
    <p:sldId id="262" r:id="rId7"/>
    <p:sldId id="266" r:id="rId8"/>
    <p:sldId id="267" r:id="rId9"/>
    <p:sldId id="268" r:id="rId10"/>
    <p:sldId id="269" r:id="rId11"/>
    <p:sldId id="270" r:id="rId12"/>
    <p:sldId id="271" r:id="rId13"/>
    <p:sldId id="272"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A8285-CA1A-4017-9E9B-419881E4435B}" v="11" dt="2024-03-11T16:15:24.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4662"/>
  </p:normalViewPr>
  <p:slideViewPr>
    <p:cSldViewPr snapToGrid="0" snapToObjects="1">
      <p:cViewPr varScale="1">
        <p:scale>
          <a:sx n="123" d="100"/>
          <a:sy n="123" d="100"/>
        </p:scale>
        <p:origin x="1392" y="102"/>
      </p:cViewPr>
      <p:guideLst/>
    </p:cSldViewPr>
  </p:slideViewPr>
  <p:notesTextViewPr>
    <p:cViewPr>
      <p:scale>
        <a:sx n="1" d="1"/>
        <a:sy n="1" d="1"/>
      </p:scale>
      <p:origin x="0" y="0"/>
    </p:cViewPr>
  </p:notesTextViewPr>
  <p:notesViewPr>
    <p:cSldViewPr snapToGrid="0" snapToObjects="1">
      <p:cViewPr varScale="1">
        <p:scale>
          <a:sx n="123" d="100"/>
          <a:sy n="123" d="100"/>
        </p:scale>
        <p:origin x="37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Abbey" userId="4dcd44dc-333d-4f46-927f-bf0c37a3f4b4" providerId="ADAL" clId="{07EA3533-1F09-4636-8F29-127D17D0390B}"/>
    <pc:docChg chg="undo custSel addSld delSld modSld">
      <pc:chgData name="Clayton Abbey" userId="4dcd44dc-333d-4f46-927f-bf0c37a3f4b4" providerId="ADAL" clId="{07EA3533-1F09-4636-8F29-127D17D0390B}" dt="2024-03-11T02:06:01.533" v="1001" actId="207"/>
      <pc:docMkLst>
        <pc:docMk/>
      </pc:docMkLst>
      <pc:sldChg chg="modSp mod">
        <pc:chgData name="Clayton Abbey" userId="4dcd44dc-333d-4f46-927f-bf0c37a3f4b4" providerId="ADAL" clId="{07EA3533-1F09-4636-8F29-127D17D0390B}" dt="2024-03-11T01:35:55.439" v="694" actId="20577"/>
        <pc:sldMkLst>
          <pc:docMk/>
          <pc:sldMk cId="376989064" sldId="261"/>
        </pc:sldMkLst>
        <pc:spChg chg="mod">
          <ac:chgData name="Clayton Abbey" userId="4dcd44dc-333d-4f46-927f-bf0c37a3f4b4" providerId="ADAL" clId="{07EA3533-1F09-4636-8F29-127D17D0390B}" dt="2024-03-11T01:18:21.853" v="588" actId="20577"/>
          <ac:spMkLst>
            <pc:docMk/>
            <pc:sldMk cId="376989064" sldId="261"/>
            <ac:spMk id="2" creationId="{2022949C-08A8-044B-82AF-DBEC7BA41A04}"/>
          </ac:spMkLst>
        </pc:spChg>
        <pc:spChg chg="mod">
          <ac:chgData name="Clayton Abbey" userId="4dcd44dc-333d-4f46-927f-bf0c37a3f4b4" providerId="ADAL" clId="{07EA3533-1F09-4636-8F29-127D17D0390B}" dt="2024-03-11T01:35:55.439" v="694" actId="20577"/>
          <ac:spMkLst>
            <pc:docMk/>
            <pc:sldMk cId="376989064" sldId="261"/>
            <ac:spMk id="3" creationId="{642B87F7-1D5F-9D4C-B029-D5DF4D34B92B}"/>
          </ac:spMkLst>
        </pc:spChg>
      </pc:sldChg>
      <pc:sldChg chg="addSp delSp modSp mod setBg">
        <pc:chgData name="Clayton Abbey" userId="4dcd44dc-333d-4f46-927f-bf0c37a3f4b4" providerId="ADAL" clId="{07EA3533-1F09-4636-8F29-127D17D0390B}" dt="2024-03-11T02:06:01.533" v="1001" actId="207"/>
        <pc:sldMkLst>
          <pc:docMk/>
          <pc:sldMk cId="1045309586" sldId="262"/>
        </pc:sldMkLst>
        <pc:spChg chg="add del mod">
          <ac:chgData name="Clayton Abbey" userId="4dcd44dc-333d-4f46-927f-bf0c37a3f4b4" providerId="ADAL" clId="{07EA3533-1F09-4636-8F29-127D17D0390B}" dt="2024-03-08T20:09:23.740" v="565" actId="26606"/>
          <ac:spMkLst>
            <pc:docMk/>
            <pc:sldMk cId="1045309586" sldId="262"/>
            <ac:spMk id="2" creationId="{2D9EEAE2-8F9A-A543-966A-C56206B5E3CE}"/>
          </ac:spMkLst>
        </pc:spChg>
        <pc:spChg chg="mod">
          <ac:chgData name="Clayton Abbey" userId="4dcd44dc-333d-4f46-927f-bf0c37a3f4b4" providerId="ADAL" clId="{07EA3533-1F09-4636-8F29-127D17D0390B}" dt="2024-03-11T02:03:51.257" v="980" actId="14100"/>
          <ac:spMkLst>
            <pc:docMk/>
            <pc:sldMk cId="1045309586" sldId="262"/>
            <ac:spMk id="3" creationId="{10C07D16-479F-824C-82D4-1D6358F4B05C}"/>
          </ac:spMkLst>
        </pc:spChg>
        <pc:spChg chg="add del">
          <ac:chgData name="Clayton Abbey" userId="4dcd44dc-333d-4f46-927f-bf0c37a3f4b4" providerId="ADAL" clId="{07EA3533-1F09-4636-8F29-127D17D0390B}" dt="2024-03-08T20:09:23.708" v="564" actId="26606"/>
          <ac:spMkLst>
            <pc:docMk/>
            <pc:sldMk cId="1045309586" sldId="262"/>
            <ac:spMk id="8" creationId="{777A147A-9ED8-46B4-8660-1B3C2AA880B5}"/>
          </ac:spMkLst>
        </pc:spChg>
        <pc:spChg chg="add del">
          <ac:chgData name="Clayton Abbey" userId="4dcd44dc-333d-4f46-927f-bf0c37a3f4b4" providerId="ADAL" clId="{07EA3533-1F09-4636-8F29-127D17D0390B}" dt="2024-03-08T20:09:18.238" v="562" actId="26606"/>
          <ac:spMkLst>
            <pc:docMk/>
            <pc:sldMk cId="1045309586" sldId="262"/>
            <ac:spMk id="9" creationId="{BACC6370-2D7E-4714-9D71-7542949D7D5D}"/>
          </ac:spMkLst>
        </pc:spChg>
        <pc:spChg chg="add del">
          <ac:chgData name="Clayton Abbey" userId="4dcd44dc-333d-4f46-927f-bf0c37a3f4b4" providerId="ADAL" clId="{07EA3533-1F09-4636-8F29-127D17D0390B}" dt="2024-03-08T20:09:23.708" v="564" actId="26606"/>
          <ac:spMkLst>
            <pc:docMk/>
            <pc:sldMk cId="1045309586" sldId="262"/>
            <ac:spMk id="10" creationId="{5D6C15A0-C087-4593-8414-2B4EC1CDC3DE}"/>
          </ac:spMkLst>
        </pc:spChg>
        <pc:spChg chg="add del">
          <ac:chgData name="Clayton Abbey" userId="4dcd44dc-333d-4f46-927f-bf0c37a3f4b4" providerId="ADAL" clId="{07EA3533-1F09-4636-8F29-127D17D0390B}" dt="2024-03-08T20:09:18.238" v="562" actId="26606"/>
          <ac:spMkLst>
            <pc:docMk/>
            <pc:sldMk cId="1045309586" sldId="262"/>
            <ac:spMk id="11" creationId="{F68B3F68-107C-434F-AA38-110D5EA91B85}"/>
          </ac:spMkLst>
        </pc:spChg>
        <pc:spChg chg="add del">
          <ac:chgData name="Clayton Abbey" userId="4dcd44dc-333d-4f46-927f-bf0c37a3f4b4" providerId="ADAL" clId="{07EA3533-1F09-4636-8F29-127D17D0390B}" dt="2024-03-08T20:09:18.238" v="562" actId="26606"/>
          <ac:spMkLst>
            <pc:docMk/>
            <pc:sldMk cId="1045309586" sldId="262"/>
            <ac:spMk id="13" creationId="{AAD0DBB9-1A4B-4391-81D4-CB19F9AB918A}"/>
          </ac:spMkLst>
        </pc:spChg>
        <pc:spChg chg="add del">
          <ac:chgData name="Clayton Abbey" userId="4dcd44dc-333d-4f46-927f-bf0c37a3f4b4" providerId="ADAL" clId="{07EA3533-1F09-4636-8F29-127D17D0390B}" dt="2024-03-08T20:09:18.238" v="562" actId="26606"/>
          <ac:spMkLst>
            <pc:docMk/>
            <pc:sldMk cId="1045309586" sldId="262"/>
            <ac:spMk id="15" creationId="{063BBA22-50EA-4C4D-BE05-F1CE4E63AA56}"/>
          </ac:spMkLst>
        </pc:spChg>
        <pc:spChg chg="add del">
          <ac:chgData name="Clayton Abbey" userId="4dcd44dc-333d-4f46-927f-bf0c37a3f4b4" providerId="ADAL" clId="{07EA3533-1F09-4636-8F29-127D17D0390B}" dt="2024-03-08T20:09:23.708" v="564" actId="26606"/>
          <ac:spMkLst>
            <pc:docMk/>
            <pc:sldMk cId="1045309586" sldId="262"/>
            <ac:spMk id="17" creationId="{2D9EEAE2-8F9A-A543-966A-C56206B5E3CE}"/>
          </ac:spMkLst>
        </pc:spChg>
        <pc:graphicFrameChg chg="add del">
          <ac:chgData name="Clayton Abbey" userId="4dcd44dc-333d-4f46-927f-bf0c37a3f4b4" providerId="ADAL" clId="{07EA3533-1F09-4636-8F29-127D17D0390B}" dt="2024-03-08T20:09:18.238" v="562" actId="26606"/>
          <ac:graphicFrameMkLst>
            <pc:docMk/>
            <pc:sldMk cId="1045309586" sldId="262"/>
            <ac:graphicFrameMk id="5" creationId="{41F20230-554F-4182-63D4-BC407A2ED165}"/>
          </ac:graphicFrameMkLst>
        </pc:graphicFrameChg>
        <pc:graphicFrameChg chg="add mod modGraphic">
          <ac:chgData name="Clayton Abbey" userId="4dcd44dc-333d-4f46-927f-bf0c37a3f4b4" providerId="ADAL" clId="{07EA3533-1F09-4636-8F29-127D17D0390B}" dt="2024-03-11T02:06:01.533" v="1001" actId="207"/>
          <ac:graphicFrameMkLst>
            <pc:docMk/>
            <pc:sldMk cId="1045309586" sldId="262"/>
            <ac:graphicFrameMk id="19" creationId="{7312039F-557D-1056-8ED2-DDFF516EACE6}"/>
          </ac:graphicFrameMkLst>
        </pc:graphicFrameChg>
      </pc:sldChg>
      <pc:sldChg chg="del">
        <pc:chgData name="Clayton Abbey" userId="4dcd44dc-333d-4f46-927f-bf0c37a3f4b4" providerId="ADAL" clId="{07EA3533-1F09-4636-8F29-127D17D0390B}" dt="2024-03-08T20:13:32.795" v="570" actId="2696"/>
        <pc:sldMkLst>
          <pc:docMk/>
          <pc:sldMk cId="2861711451" sldId="263"/>
        </pc:sldMkLst>
      </pc:sldChg>
      <pc:sldChg chg="modSp mod">
        <pc:chgData name="Clayton Abbey" userId="4dcd44dc-333d-4f46-927f-bf0c37a3f4b4" providerId="ADAL" clId="{07EA3533-1F09-4636-8F29-127D17D0390B}" dt="2024-03-08T19:48:16.543" v="353" actId="20577"/>
        <pc:sldMkLst>
          <pc:docMk/>
          <pc:sldMk cId="128410477" sldId="264"/>
        </pc:sldMkLst>
        <pc:spChg chg="mod">
          <ac:chgData name="Clayton Abbey" userId="4dcd44dc-333d-4f46-927f-bf0c37a3f4b4" providerId="ADAL" clId="{07EA3533-1F09-4636-8F29-127D17D0390B}" dt="2024-03-08T19:48:16.543" v="353" actId="20577"/>
          <ac:spMkLst>
            <pc:docMk/>
            <pc:sldMk cId="128410477" sldId="264"/>
            <ac:spMk id="30" creationId="{D000DE57-54E4-0B46-8323-5BA73BAD3091}"/>
          </ac:spMkLst>
        </pc:spChg>
        <pc:spChg chg="mod">
          <ac:chgData name="Clayton Abbey" userId="4dcd44dc-333d-4f46-927f-bf0c37a3f4b4" providerId="ADAL" clId="{07EA3533-1F09-4636-8F29-127D17D0390B}" dt="2024-03-08T19:48:07.455" v="337" actId="27636"/>
          <ac:spMkLst>
            <pc:docMk/>
            <pc:sldMk cId="128410477" sldId="264"/>
            <ac:spMk id="31" creationId="{1517D43C-83F0-0D4F-9EB6-4B0ADF877385}"/>
          </ac:spMkLst>
        </pc:spChg>
      </pc:sldChg>
      <pc:sldChg chg="addSp delSp modSp mod">
        <pc:chgData name="Clayton Abbey" userId="4dcd44dc-333d-4f46-927f-bf0c37a3f4b4" providerId="ADAL" clId="{07EA3533-1F09-4636-8F29-127D17D0390B}" dt="2024-03-11T01:37:34.979" v="705" actId="20577"/>
        <pc:sldMkLst>
          <pc:docMk/>
          <pc:sldMk cId="3325226465" sldId="266"/>
        </pc:sldMkLst>
        <pc:spChg chg="del mod">
          <ac:chgData name="Clayton Abbey" userId="4dcd44dc-333d-4f46-927f-bf0c37a3f4b4" providerId="ADAL" clId="{07EA3533-1F09-4636-8F29-127D17D0390B}" dt="2024-03-08T20:09:50.763" v="566" actId="26606"/>
          <ac:spMkLst>
            <pc:docMk/>
            <pc:sldMk cId="3325226465" sldId="266"/>
            <ac:spMk id="2" creationId="{128BB4E8-2BA5-4499-9F9B-565EBCDA04EF}"/>
          </ac:spMkLst>
        </pc:spChg>
        <pc:graphicFrameChg chg="add mod">
          <ac:chgData name="Clayton Abbey" userId="4dcd44dc-333d-4f46-927f-bf0c37a3f4b4" providerId="ADAL" clId="{07EA3533-1F09-4636-8F29-127D17D0390B}" dt="2024-03-11T01:37:34.979" v="705" actId="20577"/>
          <ac:graphicFrameMkLst>
            <pc:docMk/>
            <pc:sldMk cId="3325226465" sldId="266"/>
            <ac:graphicFrameMk id="5" creationId="{13934A9C-BDAE-5813-DF45-49DAD296BA6D}"/>
          </ac:graphicFrameMkLst>
        </pc:graphicFrameChg>
      </pc:sldChg>
      <pc:sldChg chg="addSp modSp mod setBg">
        <pc:chgData name="Clayton Abbey" userId="4dcd44dc-333d-4f46-927f-bf0c37a3f4b4" providerId="ADAL" clId="{07EA3533-1F09-4636-8F29-127D17D0390B}" dt="2024-03-11T01:39:11.832" v="734" actId="115"/>
        <pc:sldMkLst>
          <pc:docMk/>
          <pc:sldMk cId="1148263331" sldId="267"/>
        </pc:sldMkLst>
        <pc:spChg chg="add mod">
          <ac:chgData name="Clayton Abbey" userId="4dcd44dc-333d-4f46-927f-bf0c37a3f4b4" providerId="ADAL" clId="{07EA3533-1F09-4636-8F29-127D17D0390B}" dt="2024-03-11T01:39:11.832" v="734" actId="115"/>
          <ac:spMkLst>
            <pc:docMk/>
            <pc:sldMk cId="1148263331" sldId="267"/>
            <ac:spMk id="2" creationId="{8B07CBCC-95A8-A5B1-4569-4529CDB8A9FC}"/>
          </ac:spMkLst>
        </pc:spChg>
        <pc:spChg chg="mod">
          <ac:chgData name="Clayton Abbey" userId="4dcd44dc-333d-4f46-927f-bf0c37a3f4b4" providerId="ADAL" clId="{07EA3533-1F09-4636-8F29-127D17D0390B}" dt="2024-03-08T20:10:09.629" v="567" actId="26606"/>
          <ac:spMkLst>
            <pc:docMk/>
            <pc:sldMk cId="1148263331" sldId="267"/>
            <ac:spMk id="3" creationId="{753D3FE7-F5FC-42DB-9508-B0828A4BD62D}"/>
          </ac:spMkLst>
        </pc:spChg>
        <pc:spChg chg="add">
          <ac:chgData name="Clayton Abbey" userId="4dcd44dc-333d-4f46-927f-bf0c37a3f4b4" providerId="ADAL" clId="{07EA3533-1F09-4636-8F29-127D17D0390B}" dt="2024-03-08T20:10:09.629" v="567" actId="26606"/>
          <ac:spMkLst>
            <pc:docMk/>
            <pc:sldMk cId="1148263331" sldId="267"/>
            <ac:spMk id="10" creationId="{D12DDE76-C203-4047-9998-63900085B5E8}"/>
          </ac:spMkLst>
        </pc:spChg>
        <pc:picChg chg="mod">
          <ac:chgData name="Clayton Abbey" userId="4dcd44dc-333d-4f46-927f-bf0c37a3f4b4" providerId="ADAL" clId="{07EA3533-1F09-4636-8F29-127D17D0390B}" dt="2024-03-08T20:10:09.629" v="567" actId="26606"/>
          <ac:picMkLst>
            <pc:docMk/>
            <pc:sldMk cId="1148263331" sldId="267"/>
            <ac:picMk id="5" creationId="{84556371-9266-4BBD-BD8C-931E063F52F9}"/>
          </ac:picMkLst>
        </pc:picChg>
      </pc:sldChg>
      <pc:sldChg chg="addSp delSp modSp mod setBg">
        <pc:chgData name="Clayton Abbey" userId="4dcd44dc-333d-4f46-927f-bf0c37a3f4b4" providerId="ADAL" clId="{07EA3533-1F09-4636-8F29-127D17D0390B}" dt="2024-03-11T01:40:46.582" v="777" actId="113"/>
        <pc:sldMkLst>
          <pc:docMk/>
          <pc:sldMk cId="1565057504" sldId="268"/>
        </pc:sldMkLst>
        <pc:spChg chg="add mod">
          <ac:chgData name="Clayton Abbey" userId="4dcd44dc-333d-4f46-927f-bf0c37a3f4b4" providerId="ADAL" clId="{07EA3533-1F09-4636-8F29-127D17D0390B}" dt="2024-03-11T01:40:46.582" v="777" actId="113"/>
          <ac:spMkLst>
            <pc:docMk/>
            <pc:sldMk cId="1565057504" sldId="268"/>
            <ac:spMk id="2" creationId="{140EC7B7-4939-F25B-BB99-6CA601B2F362}"/>
          </ac:spMkLst>
        </pc:spChg>
        <pc:spChg chg="mod">
          <ac:chgData name="Clayton Abbey" userId="4dcd44dc-333d-4f46-927f-bf0c37a3f4b4" providerId="ADAL" clId="{07EA3533-1F09-4636-8F29-127D17D0390B}" dt="2024-03-08T20:11:18.733" v="569" actId="26606"/>
          <ac:spMkLst>
            <pc:docMk/>
            <pc:sldMk cId="1565057504" sldId="268"/>
            <ac:spMk id="3" creationId="{62341C79-AEF4-4DB2-B65B-C9B22A68569A}"/>
          </ac:spMkLst>
        </pc:spChg>
        <pc:spChg chg="mod">
          <ac:chgData name="Clayton Abbey" userId="4dcd44dc-333d-4f46-927f-bf0c37a3f4b4" providerId="ADAL" clId="{07EA3533-1F09-4636-8F29-127D17D0390B}" dt="2024-03-08T20:07:59.436" v="552" actId="1076"/>
          <ac:spMkLst>
            <pc:docMk/>
            <pc:sldMk cId="1565057504" sldId="268"/>
            <ac:spMk id="5" creationId="{DB36ECEC-DF3C-867A-E8AB-5D43B2B4BB32}"/>
          </ac:spMkLst>
        </pc:spChg>
        <pc:spChg chg="mod">
          <ac:chgData name="Clayton Abbey" userId="4dcd44dc-333d-4f46-927f-bf0c37a3f4b4" providerId="ADAL" clId="{07EA3533-1F09-4636-8F29-127D17D0390B}" dt="2024-03-08T20:07:59.436" v="552" actId="1076"/>
          <ac:spMkLst>
            <pc:docMk/>
            <pc:sldMk cId="1565057504" sldId="268"/>
            <ac:spMk id="7" creationId="{47CAA576-3450-978D-BC8F-D0332C389C55}"/>
          </ac:spMkLst>
        </pc:spChg>
        <pc:spChg chg="mod">
          <ac:chgData name="Clayton Abbey" userId="4dcd44dc-333d-4f46-927f-bf0c37a3f4b4" providerId="ADAL" clId="{07EA3533-1F09-4636-8F29-127D17D0390B}" dt="2024-03-08T20:07:59.436" v="552" actId="1076"/>
          <ac:spMkLst>
            <pc:docMk/>
            <pc:sldMk cId="1565057504" sldId="268"/>
            <ac:spMk id="8" creationId="{C52C9625-E21B-F9F7-EC9B-9DC02D177696}"/>
          </ac:spMkLst>
        </pc:spChg>
        <pc:spChg chg="mod">
          <ac:chgData name="Clayton Abbey" userId="4dcd44dc-333d-4f46-927f-bf0c37a3f4b4" providerId="ADAL" clId="{07EA3533-1F09-4636-8F29-127D17D0390B}" dt="2024-03-08T20:07:59.436" v="552" actId="1076"/>
          <ac:spMkLst>
            <pc:docMk/>
            <pc:sldMk cId="1565057504" sldId="268"/>
            <ac:spMk id="9" creationId="{F65D9547-9CD5-F7A1-5E56-52D8336EEF75}"/>
          </ac:spMkLst>
        </pc:spChg>
        <pc:spChg chg="mod">
          <ac:chgData name="Clayton Abbey" userId="4dcd44dc-333d-4f46-927f-bf0c37a3f4b4" providerId="ADAL" clId="{07EA3533-1F09-4636-8F29-127D17D0390B}" dt="2024-03-08T20:07:59.436" v="552" actId="1076"/>
          <ac:spMkLst>
            <pc:docMk/>
            <pc:sldMk cId="1565057504" sldId="268"/>
            <ac:spMk id="10" creationId="{720E5A1A-D429-EA40-C220-E09E3F2AA63F}"/>
          </ac:spMkLst>
        </pc:spChg>
        <pc:spChg chg="mod">
          <ac:chgData name="Clayton Abbey" userId="4dcd44dc-333d-4f46-927f-bf0c37a3f4b4" providerId="ADAL" clId="{07EA3533-1F09-4636-8F29-127D17D0390B}" dt="2024-03-08T20:07:59.436" v="552" actId="1076"/>
          <ac:spMkLst>
            <pc:docMk/>
            <pc:sldMk cId="1565057504" sldId="268"/>
            <ac:spMk id="11" creationId="{D587BCB2-5033-53E0-EC09-457E810AD9B9}"/>
          </ac:spMkLst>
        </pc:spChg>
        <pc:spChg chg="mod">
          <ac:chgData name="Clayton Abbey" userId="4dcd44dc-333d-4f46-927f-bf0c37a3f4b4" providerId="ADAL" clId="{07EA3533-1F09-4636-8F29-127D17D0390B}" dt="2024-03-08T20:07:59.436" v="552" actId="1076"/>
          <ac:spMkLst>
            <pc:docMk/>
            <pc:sldMk cId="1565057504" sldId="268"/>
            <ac:spMk id="12" creationId="{A826B006-72F3-A248-84EC-D8A93B0282B0}"/>
          </ac:spMkLst>
        </pc:spChg>
        <pc:spChg chg="mod">
          <ac:chgData name="Clayton Abbey" userId="4dcd44dc-333d-4f46-927f-bf0c37a3f4b4" providerId="ADAL" clId="{07EA3533-1F09-4636-8F29-127D17D0390B}" dt="2024-03-08T20:07:59.436" v="552" actId="1076"/>
          <ac:spMkLst>
            <pc:docMk/>
            <pc:sldMk cId="1565057504" sldId="268"/>
            <ac:spMk id="13" creationId="{5E3293AA-FE18-282D-3B76-769D0FF81DB4}"/>
          </ac:spMkLst>
        </pc:spChg>
        <pc:spChg chg="mod">
          <ac:chgData name="Clayton Abbey" userId="4dcd44dc-333d-4f46-927f-bf0c37a3f4b4" providerId="ADAL" clId="{07EA3533-1F09-4636-8F29-127D17D0390B}" dt="2024-03-08T20:07:59.436" v="552" actId="1076"/>
          <ac:spMkLst>
            <pc:docMk/>
            <pc:sldMk cId="1565057504" sldId="268"/>
            <ac:spMk id="14" creationId="{1AFACE35-C500-5CEF-FEF7-4A904C8B00A6}"/>
          </ac:spMkLst>
        </pc:spChg>
        <pc:spChg chg="mod">
          <ac:chgData name="Clayton Abbey" userId="4dcd44dc-333d-4f46-927f-bf0c37a3f4b4" providerId="ADAL" clId="{07EA3533-1F09-4636-8F29-127D17D0390B}" dt="2024-03-08T20:07:59.436" v="552" actId="1076"/>
          <ac:spMkLst>
            <pc:docMk/>
            <pc:sldMk cId="1565057504" sldId="268"/>
            <ac:spMk id="15" creationId="{C5DE77C0-A4C4-7F59-81EE-AEA575659998}"/>
          </ac:spMkLst>
        </pc:spChg>
        <pc:spChg chg="mod">
          <ac:chgData name="Clayton Abbey" userId="4dcd44dc-333d-4f46-927f-bf0c37a3f4b4" providerId="ADAL" clId="{07EA3533-1F09-4636-8F29-127D17D0390B}" dt="2024-03-08T20:07:59.436" v="552" actId="1076"/>
          <ac:spMkLst>
            <pc:docMk/>
            <pc:sldMk cId="1565057504" sldId="268"/>
            <ac:spMk id="16" creationId="{77A99E29-914F-B95A-0BE1-99B8D59C8632}"/>
          </ac:spMkLst>
        </pc:spChg>
        <pc:spChg chg="mod">
          <ac:chgData name="Clayton Abbey" userId="4dcd44dc-333d-4f46-927f-bf0c37a3f4b4" providerId="ADAL" clId="{07EA3533-1F09-4636-8F29-127D17D0390B}" dt="2024-03-08T20:07:59.436" v="552" actId="1076"/>
          <ac:spMkLst>
            <pc:docMk/>
            <pc:sldMk cId="1565057504" sldId="268"/>
            <ac:spMk id="17" creationId="{3FB6AE70-81B2-17D8-BFB9-2089854BBFFD}"/>
          </ac:spMkLst>
        </pc:spChg>
        <pc:spChg chg="mod">
          <ac:chgData name="Clayton Abbey" userId="4dcd44dc-333d-4f46-927f-bf0c37a3f4b4" providerId="ADAL" clId="{07EA3533-1F09-4636-8F29-127D17D0390B}" dt="2024-03-08T20:07:59.436" v="552" actId="1076"/>
          <ac:spMkLst>
            <pc:docMk/>
            <pc:sldMk cId="1565057504" sldId="268"/>
            <ac:spMk id="18" creationId="{5BE87D9A-AF38-8243-A966-FB231BF62484}"/>
          </ac:spMkLst>
        </pc:spChg>
        <pc:spChg chg="mod">
          <ac:chgData name="Clayton Abbey" userId="4dcd44dc-333d-4f46-927f-bf0c37a3f4b4" providerId="ADAL" clId="{07EA3533-1F09-4636-8F29-127D17D0390B}" dt="2024-03-08T20:07:59.436" v="552" actId="1076"/>
          <ac:spMkLst>
            <pc:docMk/>
            <pc:sldMk cId="1565057504" sldId="268"/>
            <ac:spMk id="19" creationId="{D37AE77C-CFDB-AAC9-E28D-4C8AB9F866DF}"/>
          </ac:spMkLst>
        </pc:spChg>
        <pc:spChg chg="mod">
          <ac:chgData name="Clayton Abbey" userId="4dcd44dc-333d-4f46-927f-bf0c37a3f4b4" providerId="ADAL" clId="{07EA3533-1F09-4636-8F29-127D17D0390B}" dt="2024-03-08T20:07:59.436" v="552" actId="1076"/>
          <ac:spMkLst>
            <pc:docMk/>
            <pc:sldMk cId="1565057504" sldId="268"/>
            <ac:spMk id="20" creationId="{3F9587D6-EEFC-5C3B-1E47-74E56666F1BB}"/>
          </ac:spMkLst>
        </pc:spChg>
        <pc:spChg chg="mod">
          <ac:chgData name="Clayton Abbey" userId="4dcd44dc-333d-4f46-927f-bf0c37a3f4b4" providerId="ADAL" clId="{07EA3533-1F09-4636-8F29-127D17D0390B}" dt="2024-03-08T20:07:59.436" v="552" actId="1076"/>
          <ac:spMkLst>
            <pc:docMk/>
            <pc:sldMk cId="1565057504" sldId="268"/>
            <ac:spMk id="21" creationId="{17A220EC-4002-057B-5AEB-F105C4E07BA2}"/>
          </ac:spMkLst>
        </pc:spChg>
        <pc:spChg chg="mod">
          <ac:chgData name="Clayton Abbey" userId="4dcd44dc-333d-4f46-927f-bf0c37a3f4b4" providerId="ADAL" clId="{07EA3533-1F09-4636-8F29-127D17D0390B}" dt="2024-03-08T20:07:59.436" v="552" actId="1076"/>
          <ac:spMkLst>
            <pc:docMk/>
            <pc:sldMk cId="1565057504" sldId="268"/>
            <ac:spMk id="22" creationId="{39732BB6-6DB0-789F-B20C-A1279BF3D951}"/>
          </ac:spMkLst>
        </pc:spChg>
        <pc:spChg chg="mod">
          <ac:chgData name="Clayton Abbey" userId="4dcd44dc-333d-4f46-927f-bf0c37a3f4b4" providerId="ADAL" clId="{07EA3533-1F09-4636-8F29-127D17D0390B}" dt="2024-03-08T20:07:59.436" v="552" actId="1076"/>
          <ac:spMkLst>
            <pc:docMk/>
            <pc:sldMk cId="1565057504" sldId="268"/>
            <ac:spMk id="23" creationId="{F20A5477-BA59-7AC1-E7E6-4CB6BC56CA40}"/>
          </ac:spMkLst>
        </pc:spChg>
        <pc:spChg chg="mod">
          <ac:chgData name="Clayton Abbey" userId="4dcd44dc-333d-4f46-927f-bf0c37a3f4b4" providerId="ADAL" clId="{07EA3533-1F09-4636-8F29-127D17D0390B}" dt="2024-03-08T20:07:59.436" v="552" actId="1076"/>
          <ac:spMkLst>
            <pc:docMk/>
            <pc:sldMk cId="1565057504" sldId="268"/>
            <ac:spMk id="24" creationId="{E497B551-7EBD-FB39-E810-E51086B9D181}"/>
          </ac:spMkLst>
        </pc:spChg>
        <pc:spChg chg="mod">
          <ac:chgData name="Clayton Abbey" userId="4dcd44dc-333d-4f46-927f-bf0c37a3f4b4" providerId="ADAL" clId="{07EA3533-1F09-4636-8F29-127D17D0390B}" dt="2024-03-08T20:07:59.436" v="552" actId="1076"/>
          <ac:spMkLst>
            <pc:docMk/>
            <pc:sldMk cId="1565057504" sldId="268"/>
            <ac:spMk id="25" creationId="{4A7D17E3-5F5C-2107-6330-9A02E86F4437}"/>
          </ac:spMkLst>
        </pc:spChg>
        <pc:spChg chg="mod">
          <ac:chgData name="Clayton Abbey" userId="4dcd44dc-333d-4f46-927f-bf0c37a3f4b4" providerId="ADAL" clId="{07EA3533-1F09-4636-8F29-127D17D0390B}" dt="2024-03-08T20:07:59.436" v="552" actId="1076"/>
          <ac:spMkLst>
            <pc:docMk/>
            <pc:sldMk cId="1565057504" sldId="268"/>
            <ac:spMk id="26" creationId="{20D4E118-2F6B-F1EE-47C5-23036700B1F6}"/>
          </ac:spMkLst>
        </pc:spChg>
        <pc:spChg chg="mod">
          <ac:chgData name="Clayton Abbey" userId="4dcd44dc-333d-4f46-927f-bf0c37a3f4b4" providerId="ADAL" clId="{07EA3533-1F09-4636-8F29-127D17D0390B}" dt="2024-03-08T20:07:59.436" v="552" actId="1076"/>
          <ac:spMkLst>
            <pc:docMk/>
            <pc:sldMk cId="1565057504" sldId="268"/>
            <ac:spMk id="27" creationId="{ACA7B908-3D28-F6A3-30EF-B242374AEE9B}"/>
          </ac:spMkLst>
        </pc:spChg>
        <pc:spChg chg="mod">
          <ac:chgData name="Clayton Abbey" userId="4dcd44dc-333d-4f46-927f-bf0c37a3f4b4" providerId="ADAL" clId="{07EA3533-1F09-4636-8F29-127D17D0390B}" dt="2024-03-08T20:07:59.436" v="552" actId="1076"/>
          <ac:spMkLst>
            <pc:docMk/>
            <pc:sldMk cId="1565057504" sldId="268"/>
            <ac:spMk id="28" creationId="{195ACC87-F638-8035-EB14-8E8A4E8DF1F1}"/>
          </ac:spMkLst>
        </pc:spChg>
        <pc:spChg chg="mod">
          <ac:chgData name="Clayton Abbey" userId="4dcd44dc-333d-4f46-927f-bf0c37a3f4b4" providerId="ADAL" clId="{07EA3533-1F09-4636-8F29-127D17D0390B}" dt="2024-03-08T20:07:59.436" v="552" actId="1076"/>
          <ac:spMkLst>
            <pc:docMk/>
            <pc:sldMk cId="1565057504" sldId="268"/>
            <ac:spMk id="29" creationId="{0BA88050-5106-B8C3-31FF-D2FC6B3272BA}"/>
          </ac:spMkLst>
        </pc:spChg>
        <pc:spChg chg="mod">
          <ac:chgData name="Clayton Abbey" userId="4dcd44dc-333d-4f46-927f-bf0c37a3f4b4" providerId="ADAL" clId="{07EA3533-1F09-4636-8F29-127D17D0390B}" dt="2024-03-08T20:07:59.436" v="552" actId="1076"/>
          <ac:spMkLst>
            <pc:docMk/>
            <pc:sldMk cId="1565057504" sldId="268"/>
            <ac:spMk id="30" creationId="{770EFE94-4ED0-BEB6-B58B-3FC89588CAC6}"/>
          </ac:spMkLst>
        </pc:spChg>
        <pc:spChg chg="mod">
          <ac:chgData name="Clayton Abbey" userId="4dcd44dc-333d-4f46-927f-bf0c37a3f4b4" providerId="ADAL" clId="{07EA3533-1F09-4636-8F29-127D17D0390B}" dt="2024-03-08T20:07:59.436" v="552" actId="1076"/>
          <ac:spMkLst>
            <pc:docMk/>
            <pc:sldMk cId="1565057504" sldId="268"/>
            <ac:spMk id="31" creationId="{C84B4445-C9E2-3826-7834-60106AEE1B3A}"/>
          </ac:spMkLst>
        </pc:spChg>
        <pc:spChg chg="mod">
          <ac:chgData name="Clayton Abbey" userId="4dcd44dc-333d-4f46-927f-bf0c37a3f4b4" providerId="ADAL" clId="{07EA3533-1F09-4636-8F29-127D17D0390B}" dt="2024-03-08T20:07:59.436" v="552" actId="1076"/>
          <ac:spMkLst>
            <pc:docMk/>
            <pc:sldMk cId="1565057504" sldId="268"/>
            <ac:spMk id="32" creationId="{D7BB780F-28B7-8751-33F8-225AE5E21F7B}"/>
          </ac:spMkLst>
        </pc:spChg>
        <pc:spChg chg="mod">
          <ac:chgData name="Clayton Abbey" userId="4dcd44dc-333d-4f46-927f-bf0c37a3f4b4" providerId="ADAL" clId="{07EA3533-1F09-4636-8F29-127D17D0390B}" dt="2024-03-08T20:07:59.436" v="552" actId="1076"/>
          <ac:spMkLst>
            <pc:docMk/>
            <pc:sldMk cId="1565057504" sldId="268"/>
            <ac:spMk id="33" creationId="{2504AE66-17DB-73F9-D484-AE74C01B4479}"/>
          </ac:spMkLst>
        </pc:spChg>
        <pc:spChg chg="mod">
          <ac:chgData name="Clayton Abbey" userId="4dcd44dc-333d-4f46-927f-bf0c37a3f4b4" providerId="ADAL" clId="{07EA3533-1F09-4636-8F29-127D17D0390B}" dt="2024-03-08T20:07:59.436" v="552" actId="1076"/>
          <ac:spMkLst>
            <pc:docMk/>
            <pc:sldMk cId="1565057504" sldId="268"/>
            <ac:spMk id="34" creationId="{D0776254-EBC9-4010-3716-C561152654EB}"/>
          </ac:spMkLst>
        </pc:spChg>
        <pc:spChg chg="mod">
          <ac:chgData name="Clayton Abbey" userId="4dcd44dc-333d-4f46-927f-bf0c37a3f4b4" providerId="ADAL" clId="{07EA3533-1F09-4636-8F29-127D17D0390B}" dt="2024-03-08T20:07:59.436" v="552" actId="1076"/>
          <ac:spMkLst>
            <pc:docMk/>
            <pc:sldMk cId="1565057504" sldId="268"/>
            <ac:spMk id="35" creationId="{BFA93A80-F966-789D-A92A-40067890E755}"/>
          </ac:spMkLst>
        </pc:spChg>
        <pc:spChg chg="mod">
          <ac:chgData name="Clayton Abbey" userId="4dcd44dc-333d-4f46-927f-bf0c37a3f4b4" providerId="ADAL" clId="{07EA3533-1F09-4636-8F29-127D17D0390B}" dt="2024-03-08T20:07:59.436" v="552" actId="1076"/>
          <ac:spMkLst>
            <pc:docMk/>
            <pc:sldMk cId="1565057504" sldId="268"/>
            <ac:spMk id="36" creationId="{5808DC8B-22A2-BC40-EB31-E61090A00396}"/>
          </ac:spMkLst>
        </pc:spChg>
        <pc:spChg chg="mod">
          <ac:chgData name="Clayton Abbey" userId="4dcd44dc-333d-4f46-927f-bf0c37a3f4b4" providerId="ADAL" clId="{07EA3533-1F09-4636-8F29-127D17D0390B}" dt="2024-03-08T20:07:59.436" v="552" actId="1076"/>
          <ac:spMkLst>
            <pc:docMk/>
            <pc:sldMk cId="1565057504" sldId="268"/>
            <ac:spMk id="37" creationId="{C9637306-3DF4-9B1A-3FD2-D9707665F65C}"/>
          </ac:spMkLst>
        </pc:spChg>
        <pc:spChg chg="mod">
          <ac:chgData name="Clayton Abbey" userId="4dcd44dc-333d-4f46-927f-bf0c37a3f4b4" providerId="ADAL" clId="{07EA3533-1F09-4636-8F29-127D17D0390B}" dt="2024-03-08T20:07:59.436" v="552" actId="1076"/>
          <ac:spMkLst>
            <pc:docMk/>
            <pc:sldMk cId="1565057504" sldId="268"/>
            <ac:spMk id="38" creationId="{DEED7D62-A7BC-BFD7-BD1E-BBF9B42B3E8A}"/>
          </ac:spMkLst>
        </pc:spChg>
        <pc:spChg chg="mod">
          <ac:chgData name="Clayton Abbey" userId="4dcd44dc-333d-4f46-927f-bf0c37a3f4b4" providerId="ADAL" clId="{07EA3533-1F09-4636-8F29-127D17D0390B}" dt="2024-03-08T20:07:59.436" v="552" actId="1076"/>
          <ac:spMkLst>
            <pc:docMk/>
            <pc:sldMk cId="1565057504" sldId="268"/>
            <ac:spMk id="39" creationId="{5D5871AC-6EA5-79CA-E872-07A4961E9336}"/>
          </ac:spMkLst>
        </pc:spChg>
        <pc:spChg chg="mod">
          <ac:chgData name="Clayton Abbey" userId="4dcd44dc-333d-4f46-927f-bf0c37a3f4b4" providerId="ADAL" clId="{07EA3533-1F09-4636-8F29-127D17D0390B}" dt="2024-03-08T20:07:59.436" v="552" actId="1076"/>
          <ac:spMkLst>
            <pc:docMk/>
            <pc:sldMk cId="1565057504" sldId="268"/>
            <ac:spMk id="40" creationId="{BF942669-A43C-B4DD-E256-1BE10DE67890}"/>
          </ac:spMkLst>
        </pc:spChg>
        <pc:spChg chg="mod">
          <ac:chgData name="Clayton Abbey" userId="4dcd44dc-333d-4f46-927f-bf0c37a3f4b4" providerId="ADAL" clId="{07EA3533-1F09-4636-8F29-127D17D0390B}" dt="2024-03-08T20:07:59.436" v="552" actId="1076"/>
          <ac:spMkLst>
            <pc:docMk/>
            <pc:sldMk cId="1565057504" sldId="268"/>
            <ac:spMk id="41" creationId="{88B05386-681F-BA53-9683-40BB2E4EA937}"/>
          </ac:spMkLst>
        </pc:spChg>
        <pc:spChg chg="mod">
          <ac:chgData name="Clayton Abbey" userId="4dcd44dc-333d-4f46-927f-bf0c37a3f4b4" providerId="ADAL" clId="{07EA3533-1F09-4636-8F29-127D17D0390B}" dt="2024-03-08T20:07:59.436" v="552" actId="1076"/>
          <ac:spMkLst>
            <pc:docMk/>
            <pc:sldMk cId="1565057504" sldId="268"/>
            <ac:spMk id="42" creationId="{9A7D3A50-AF50-A632-F66D-F200B984452F}"/>
          </ac:spMkLst>
        </pc:spChg>
        <pc:spChg chg="mod">
          <ac:chgData name="Clayton Abbey" userId="4dcd44dc-333d-4f46-927f-bf0c37a3f4b4" providerId="ADAL" clId="{07EA3533-1F09-4636-8F29-127D17D0390B}" dt="2024-03-08T20:07:59.436" v="552" actId="1076"/>
          <ac:spMkLst>
            <pc:docMk/>
            <pc:sldMk cId="1565057504" sldId="268"/>
            <ac:spMk id="43" creationId="{215BE82A-8786-D4A3-BF8F-B55ABF0A9A8E}"/>
          </ac:spMkLst>
        </pc:spChg>
        <pc:spChg chg="mod">
          <ac:chgData name="Clayton Abbey" userId="4dcd44dc-333d-4f46-927f-bf0c37a3f4b4" providerId="ADAL" clId="{07EA3533-1F09-4636-8F29-127D17D0390B}" dt="2024-03-08T20:07:59.436" v="552" actId="1076"/>
          <ac:spMkLst>
            <pc:docMk/>
            <pc:sldMk cId="1565057504" sldId="268"/>
            <ac:spMk id="44" creationId="{11B35BC3-C7D3-8613-5C3A-6C894859AC75}"/>
          </ac:spMkLst>
        </pc:spChg>
        <pc:spChg chg="mod">
          <ac:chgData name="Clayton Abbey" userId="4dcd44dc-333d-4f46-927f-bf0c37a3f4b4" providerId="ADAL" clId="{07EA3533-1F09-4636-8F29-127D17D0390B}" dt="2024-03-08T20:07:59.436" v="552" actId="1076"/>
          <ac:spMkLst>
            <pc:docMk/>
            <pc:sldMk cId="1565057504" sldId="268"/>
            <ac:spMk id="45" creationId="{5F88B7B3-8948-2195-BAED-1BE184CAFC63}"/>
          </ac:spMkLst>
        </pc:spChg>
        <pc:spChg chg="mod">
          <ac:chgData name="Clayton Abbey" userId="4dcd44dc-333d-4f46-927f-bf0c37a3f4b4" providerId="ADAL" clId="{07EA3533-1F09-4636-8F29-127D17D0390B}" dt="2024-03-08T20:07:59.436" v="552" actId="1076"/>
          <ac:spMkLst>
            <pc:docMk/>
            <pc:sldMk cId="1565057504" sldId="268"/>
            <ac:spMk id="46" creationId="{63352E24-532C-9479-6475-93BB716BD25A}"/>
          </ac:spMkLst>
        </pc:spChg>
        <pc:spChg chg="mod">
          <ac:chgData name="Clayton Abbey" userId="4dcd44dc-333d-4f46-927f-bf0c37a3f4b4" providerId="ADAL" clId="{07EA3533-1F09-4636-8F29-127D17D0390B}" dt="2024-03-08T20:07:59.436" v="552" actId="1076"/>
          <ac:spMkLst>
            <pc:docMk/>
            <pc:sldMk cId="1565057504" sldId="268"/>
            <ac:spMk id="47" creationId="{E91C54DF-375E-2BAF-DB71-8B9BFB500886}"/>
          </ac:spMkLst>
        </pc:spChg>
        <pc:spChg chg="mod">
          <ac:chgData name="Clayton Abbey" userId="4dcd44dc-333d-4f46-927f-bf0c37a3f4b4" providerId="ADAL" clId="{07EA3533-1F09-4636-8F29-127D17D0390B}" dt="2024-03-08T20:07:59.436" v="552" actId="1076"/>
          <ac:spMkLst>
            <pc:docMk/>
            <pc:sldMk cId="1565057504" sldId="268"/>
            <ac:spMk id="48" creationId="{36A8A08A-89AD-0D1D-9313-90A39968CC2C}"/>
          </ac:spMkLst>
        </pc:spChg>
        <pc:spChg chg="mod">
          <ac:chgData name="Clayton Abbey" userId="4dcd44dc-333d-4f46-927f-bf0c37a3f4b4" providerId="ADAL" clId="{07EA3533-1F09-4636-8F29-127D17D0390B}" dt="2024-03-08T20:07:59.436" v="552" actId="1076"/>
          <ac:spMkLst>
            <pc:docMk/>
            <pc:sldMk cId="1565057504" sldId="268"/>
            <ac:spMk id="49" creationId="{1345B367-4A2F-5633-120C-F24ECECE5856}"/>
          </ac:spMkLst>
        </pc:spChg>
        <pc:spChg chg="mod">
          <ac:chgData name="Clayton Abbey" userId="4dcd44dc-333d-4f46-927f-bf0c37a3f4b4" providerId="ADAL" clId="{07EA3533-1F09-4636-8F29-127D17D0390B}" dt="2024-03-08T20:07:59.436" v="552" actId="1076"/>
          <ac:spMkLst>
            <pc:docMk/>
            <pc:sldMk cId="1565057504" sldId="268"/>
            <ac:spMk id="50" creationId="{B9DBEA6D-F437-65CA-4228-15F971EB137E}"/>
          </ac:spMkLst>
        </pc:spChg>
        <pc:spChg chg="mod">
          <ac:chgData name="Clayton Abbey" userId="4dcd44dc-333d-4f46-927f-bf0c37a3f4b4" providerId="ADAL" clId="{07EA3533-1F09-4636-8F29-127D17D0390B}" dt="2024-03-08T20:07:59.436" v="552" actId="1076"/>
          <ac:spMkLst>
            <pc:docMk/>
            <pc:sldMk cId="1565057504" sldId="268"/>
            <ac:spMk id="51" creationId="{15B6C6EF-8492-4022-DA92-B960931B325B}"/>
          </ac:spMkLst>
        </pc:spChg>
        <pc:spChg chg="mod">
          <ac:chgData name="Clayton Abbey" userId="4dcd44dc-333d-4f46-927f-bf0c37a3f4b4" providerId="ADAL" clId="{07EA3533-1F09-4636-8F29-127D17D0390B}" dt="2024-03-08T20:07:59.436" v="552" actId="1076"/>
          <ac:spMkLst>
            <pc:docMk/>
            <pc:sldMk cId="1565057504" sldId="268"/>
            <ac:spMk id="52" creationId="{7E09A7F5-CE9D-2668-DAB3-5B5BCFC69BC3}"/>
          </ac:spMkLst>
        </pc:spChg>
        <pc:spChg chg="mod">
          <ac:chgData name="Clayton Abbey" userId="4dcd44dc-333d-4f46-927f-bf0c37a3f4b4" providerId="ADAL" clId="{07EA3533-1F09-4636-8F29-127D17D0390B}" dt="2024-03-08T20:07:59.436" v="552" actId="1076"/>
          <ac:spMkLst>
            <pc:docMk/>
            <pc:sldMk cId="1565057504" sldId="268"/>
            <ac:spMk id="53" creationId="{AD01D1EF-51CB-2FD1-FEEF-73C17A040AD4}"/>
          </ac:spMkLst>
        </pc:spChg>
        <pc:spChg chg="mod">
          <ac:chgData name="Clayton Abbey" userId="4dcd44dc-333d-4f46-927f-bf0c37a3f4b4" providerId="ADAL" clId="{07EA3533-1F09-4636-8F29-127D17D0390B}" dt="2024-03-08T20:07:59.436" v="552" actId="1076"/>
          <ac:spMkLst>
            <pc:docMk/>
            <pc:sldMk cId="1565057504" sldId="268"/>
            <ac:spMk id="54" creationId="{57A3DA1B-7678-06D8-2659-824D4ED70CC1}"/>
          </ac:spMkLst>
        </pc:spChg>
        <pc:spChg chg="mod">
          <ac:chgData name="Clayton Abbey" userId="4dcd44dc-333d-4f46-927f-bf0c37a3f4b4" providerId="ADAL" clId="{07EA3533-1F09-4636-8F29-127D17D0390B}" dt="2024-03-08T20:07:59.436" v="552" actId="1076"/>
          <ac:spMkLst>
            <pc:docMk/>
            <pc:sldMk cId="1565057504" sldId="268"/>
            <ac:spMk id="55" creationId="{0DA068BE-99CF-EEF4-FBBA-90447014DF40}"/>
          </ac:spMkLst>
        </pc:spChg>
        <pc:spChg chg="mod">
          <ac:chgData name="Clayton Abbey" userId="4dcd44dc-333d-4f46-927f-bf0c37a3f4b4" providerId="ADAL" clId="{07EA3533-1F09-4636-8F29-127D17D0390B}" dt="2024-03-08T20:07:59.436" v="552" actId="1076"/>
          <ac:spMkLst>
            <pc:docMk/>
            <pc:sldMk cId="1565057504" sldId="268"/>
            <ac:spMk id="56" creationId="{308BA484-F73E-AE25-D601-A37E432AF863}"/>
          </ac:spMkLst>
        </pc:spChg>
        <pc:spChg chg="mod">
          <ac:chgData name="Clayton Abbey" userId="4dcd44dc-333d-4f46-927f-bf0c37a3f4b4" providerId="ADAL" clId="{07EA3533-1F09-4636-8F29-127D17D0390B}" dt="2024-03-08T20:07:59.436" v="552" actId="1076"/>
          <ac:spMkLst>
            <pc:docMk/>
            <pc:sldMk cId="1565057504" sldId="268"/>
            <ac:spMk id="57" creationId="{17F83A82-2E5E-35F1-E6D3-F97A0DE48DF0}"/>
          </ac:spMkLst>
        </pc:spChg>
        <pc:spChg chg="mod">
          <ac:chgData name="Clayton Abbey" userId="4dcd44dc-333d-4f46-927f-bf0c37a3f4b4" providerId="ADAL" clId="{07EA3533-1F09-4636-8F29-127D17D0390B}" dt="2024-03-08T20:07:59.436" v="552" actId="1076"/>
          <ac:spMkLst>
            <pc:docMk/>
            <pc:sldMk cId="1565057504" sldId="268"/>
            <ac:spMk id="58" creationId="{CF8BB9ED-D2EF-DD18-5693-CFBDA60EA21A}"/>
          </ac:spMkLst>
        </pc:spChg>
        <pc:spChg chg="mod">
          <ac:chgData name="Clayton Abbey" userId="4dcd44dc-333d-4f46-927f-bf0c37a3f4b4" providerId="ADAL" clId="{07EA3533-1F09-4636-8F29-127D17D0390B}" dt="2024-03-08T20:07:59.436" v="552" actId="1076"/>
          <ac:spMkLst>
            <pc:docMk/>
            <pc:sldMk cId="1565057504" sldId="268"/>
            <ac:spMk id="59" creationId="{0ED4B8E9-831E-B950-4B58-FBE4802CD3ED}"/>
          </ac:spMkLst>
        </pc:spChg>
        <pc:spChg chg="mod">
          <ac:chgData name="Clayton Abbey" userId="4dcd44dc-333d-4f46-927f-bf0c37a3f4b4" providerId="ADAL" clId="{07EA3533-1F09-4636-8F29-127D17D0390B}" dt="2024-03-08T20:07:59.436" v="552" actId="1076"/>
          <ac:spMkLst>
            <pc:docMk/>
            <pc:sldMk cId="1565057504" sldId="268"/>
            <ac:spMk id="60" creationId="{D7A4B221-C136-EF19-F184-C3FBB21A2123}"/>
          </ac:spMkLst>
        </pc:spChg>
        <pc:spChg chg="mod">
          <ac:chgData name="Clayton Abbey" userId="4dcd44dc-333d-4f46-927f-bf0c37a3f4b4" providerId="ADAL" clId="{07EA3533-1F09-4636-8F29-127D17D0390B}" dt="2024-03-08T20:07:59.436" v="552" actId="1076"/>
          <ac:spMkLst>
            <pc:docMk/>
            <pc:sldMk cId="1565057504" sldId="268"/>
            <ac:spMk id="61" creationId="{EDC0170C-A829-1CE6-13D4-4F7D85E6FA66}"/>
          </ac:spMkLst>
        </pc:spChg>
        <pc:spChg chg="mod">
          <ac:chgData name="Clayton Abbey" userId="4dcd44dc-333d-4f46-927f-bf0c37a3f4b4" providerId="ADAL" clId="{07EA3533-1F09-4636-8F29-127D17D0390B}" dt="2024-03-08T20:07:59.436" v="552" actId="1076"/>
          <ac:spMkLst>
            <pc:docMk/>
            <pc:sldMk cId="1565057504" sldId="268"/>
            <ac:spMk id="62" creationId="{BB915D18-99FE-6122-B349-418F161B22E3}"/>
          </ac:spMkLst>
        </pc:spChg>
        <pc:spChg chg="mod">
          <ac:chgData name="Clayton Abbey" userId="4dcd44dc-333d-4f46-927f-bf0c37a3f4b4" providerId="ADAL" clId="{07EA3533-1F09-4636-8F29-127D17D0390B}" dt="2024-03-08T20:07:59.436" v="552" actId="1076"/>
          <ac:spMkLst>
            <pc:docMk/>
            <pc:sldMk cId="1565057504" sldId="268"/>
            <ac:spMk id="63" creationId="{2907EBE8-5F5C-EA34-3DA7-80A123F1CF1C}"/>
          </ac:spMkLst>
        </pc:spChg>
        <pc:spChg chg="mod">
          <ac:chgData name="Clayton Abbey" userId="4dcd44dc-333d-4f46-927f-bf0c37a3f4b4" providerId="ADAL" clId="{07EA3533-1F09-4636-8F29-127D17D0390B}" dt="2024-03-08T20:07:59.436" v="552" actId="1076"/>
          <ac:spMkLst>
            <pc:docMk/>
            <pc:sldMk cId="1565057504" sldId="268"/>
            <ac:spMk id="64" creationId="{66C13057-99A4-2B48-8D03-6DB6A89B70F6}"/>
          </ac:spMkLst>
        </pc:spChg>
        <pc:spChg chg="mod">
          <ac:chgData name="Clayton Abbey" userId="4dcd44dc-333d-4f46-927f-bf0c37a3f4b4" providerId="ADAL" clId="{07EA3533-1F09-4636-8F29-127D17D0390B}" dt="2024-03-08T20:07:59.436" v="552" actId="1076"/>
          <ac:spMkLst>
            <pc:docMk/>
            <pc:sldMk cId="1565057504" sldId="268"/>
            <ac:spMk id="65" creationId="{C04488A6-FBBE-E49C-A306-91CCBE3413A2}"/>
          </ac:spMkLst>
        </pc:spChg>
        <pc:spChg chg="mod">
          <ac:chgData name="Clayton Abbey" userId="4dcd44dc-333d-4f46-927f-bf0c37a3f4b4" providerId="ADAL" clId="{07EA3533-1F09-4636-8F29-127D17D0390B}" dt="2024-03-08T20:07:59.436" v="552" actId="1076"/>
          <ac:spMkLst>
            <pc:docMk/>
            <pc:sldMk cId="1565057504" sldId="268"/>
            <ac:spMk id="66" creationId="{7B20BC42-B371-AA01-6B4E-431EB579C0CB}"/>
          </ac:spMkLst>
        </pc:spChg>
        <pc:spChg chg="mod">
          <ac:chgData name="Clayton Abbey" userId="4dcd44dc-333d-4f46-927f-bf0c37a3f4b4" providerId="ADAL" clId="{07EA3533-1F09-4636-8F29-127D17D0390B}" dt="2024-03-08T20:07:59.436" v="552" actId="1076"/>
          <ac:spMkLst>
            <pc:docMk/>
            <pc:sldMk cId="1565057504" sldId="268"/>
            <ac:spMk id="67" creationId="{7C871828-5110-DBDC-20FB-D4B08785C33A}"/>
          </ac:spMkLst>
        </pc:spChg>
        <pc:spChg chg="mod">
          <ac:chgData name="Clayton Abbey" userId="4dcd44dc-333d-4f46-927f-bf0c37a3f4b4" providerId="ADAL" clId="{07EA3533-1F09-4636-8F29-127D17D0390B}" dt="2024-03-08T20:07:59.436" v="552" actId="1076"/>
          <ac:spMkLst>
            <pc:docMk/>
            <pc:sldMk cId="1565057504" sldId="268"/>
            <ac:spMk id="68" creationId="{B3DCE708-A062-5F68-57A8-81B046A16517}"/>
          </ac:spMkLst>
        </pc:spChg>
        <pc:spChg chg="mod">
          <ac:chgData name="Clayton Abbey" userId="4dcd44dc-333d-4f46-927f-bf0c37a3f4b4" providerId="ADAL" clId="{07EA3533-1F09-4636-8F29-127D17D0390B}" dt="2024-03-08T20:07:59.436" v="552" actId="1076"/>
          <ac:spMkLst>
            <pc:docMk/>
            <pc:sldMk cId="1565057504" sldId="268"/>
            <ac:spMk id="69" creationId="{200771AF-9EC5-20C2-2BB7-B4C627DD7174}"/>
          </ac:spMkLst>
        </pc:spChg>
        <pc:spChg chg="mod">
          <ac:chgData name="Clayton Abbey" userId="4dcd44dc-333d-4f46-927f-bf0c37a3f4b4" providerId="ADAL" clId="{07EA3533-1F09-4636-8F29-127D17D0390B}" dt="2024-03-08T20:07:59.436" v="552" actId="1076"/>
          <ac:spMkLst>
            <pc:docMk/>
            <pc:sldMk cId="1565057504" sldId="268"/>
            <ac:spMk id="70" creationId="{FFD3C103-DD23-7ED2-2AD8-A9B6637880D6}"/>
          </ac:spMkLst>
        </pc:spChg>
        <pc:spChg chg="mod">
          <ac:chgData name="Clayton Abbey" userId="4dcd44dc-333d-4f46-927f-bf0c37a3f4b4" providerId="ADAL" clId="{07EA3533-1F09-4636-8F29-127D17D0390B}" dt="2024-03-08T20:07:59.436" v="552" actId="1076"/>
          <ac:spMkLst>
            <pc:docMk/>
            <pc:sldMk cId="1565057504" sldId="268"/>
            <ac:spMk id="71" creationId="{732DA569-3BE2-B217-8818-D4CF8F013FAB}"/>
          </ac:spMkLst>
        </pc:spChg>
        <pc:spChg chg="mod">
          <ac:chgData name="Clayton Abbey" userId="4dcd44dc-333d-4f46-927f-bf0c37a3f4b4" providerId="ADAL" clId="{07EA3533-1F09-4636-8F29-127D17D0390B}" dt="2024-03-08T20:07:59.436" v="552" actId="1076"/>
          <ac:spMkLst>
            <pc:docMk/>
            <pc:sldMk cId="1565057504" sldId="268"/>
            <ac:spMk id="72" creationId="{9EC60A4A-9070-901F-3926-6702A3FFFB4C}"/>
          </ac:spMkLst>
        </pc:spChg>
        <pc:spChg chg="mod">
          <ac:chgData name="Clayton Abbey" userId="4dcd44dc-333d-4f46-927f-bf0c37a3f4b4" providerId="ADAL" clId="{07EA3533-1F09-4636-8F29-127D17D0390B}" dt="2024-03-08T20:07:59.436" v="552" actId="1076"/>
          <ac:spMkLst>
            <pc:docMk/>
            <pc:sldMk cId="1565057504" sldId="268"/>
            <ac:spMk id="73" creationId="{896B322B-29C2-72C7-16B9-077C85E613DA}"/>
          </ac:spMkLst>
        </pc:spChg>
        <pc:spChg chg="mod">
          <ac:chgData name="Clayton Abbey" userId="4dcd44dc-333d-4f46-927f-bf0c37a3f4b4" providerId="ADAL" clId="{07EA3533-1F09-4636-8F29-127D17D0390B}" dt="2024-03-08T20:07:59.436" v="552" actId="1076"/>
          <ac:spMkLst>
            <pc:docMk/>
            <pc:sldMk cId="1565057504" sldId="268"/>
            <ac:spMk id="74" creationId="{8DD1F73B-5D27-F45B-5A99-EB3B79055B3F}"/>
          </ac:spMkLst>
        </pc:spChg>
        <pc:spChg chg="mod">
          <ac:chgData name="Clayton Abbey" userId="4dcd44dc-333d-4f46-927f-bf0c37a3f4b4" providerId="ADAL" clId="{07EA3533-1F09-4636-8F29-127D17D0390B}" dt="2024-03-08T20:07:59.436" v="552" actId="1076"/>
          <ac:spMkLst>
            <pc:docMk/>
            <pc:sldMk cId="1565057504" sldId="268"/>
            <ac:spMk id="75" creationId="{E16EAFD9-3A89-BCF1-612F-DAA360F96894}"/>
          </ac:spMkLst>
        </pc:spChg>
        <pc:spChg chg="mod">
          <ac:chgData name="Clayton Abbey" userId="4dcd44dc-333d-4f46-927f-bf0c37a3f4b4" providerId="ADAL" clId="{07EA3533-1F09-4636-8F29-127D17D0390B}" dt="2024-03-08T20:07:59.436" v="552" actId="1076"/>
          <ac:spMkLst>
            <pc:docMk/>
            <pc:sldMk cId="1565057504" sldId="268"/>
            <ac:spMk id="76" creationId="{2790B351-0CDA-EF12-D4F9-D2542E8E31EC}"/>
          </ac:spMkLst>
        </pc:spChg>
        <pc:spChg chg="mod">
          <ac:chgData name="Clayton Abbey" userId="4dcd44dc-333d-4f46-927f-bf0c37a3f4b4" providerId="ADAL" clId="{07EA3533-1F09-4636-8F29-127D17D0390B}" dt="2024-03-08T20:07:59.436" v="552" actId="1076"/>
          <ac:spMkLst>
            <pc:docMk/>
            <pc:sldMk cId="1565057504" sldId="268"/>
            <ac:spMk id="77" creationId="{3198F9B8-2307-164B-B2B7-1B9C7324018F}"/>
          </ac:spMkLst>
        </pc:spChg>
        <pc:spChg chg="mod">
          <ac:chgData name="Clayton Abbey" userId="4dcd44dc-333d-4f46-927f-bf0c37a3f4b4" providerId="ADAL" clId="{07EA3533-1F09-4636-8F29-127D17D0390B}" dt="2024-03-08T20:07:59.436" v="552" actId="1076"/>
          <ac:spMkLst>
            <pc:docMk/>
            <pc:sldMk cId="1565057504" sldId="268"/>
            <ac:spMk id="78" creationId="{7D1259E9-D96C-BCB5-7E7D-F69AEA90136D}"/>
          </ac:spMkLst>
        </pc:spChg>
        <pc:spChg chg="mod">
          <ac:chgData name="Clayton Abbey" userId="4dcd44dc-333d-4f46-927f-bf0c37a3f4b4" providerId="ADAL" clId="{07EA3533-1F09-4636-8F29-127D17D0390B}" dt="2024-03-08T20:07:59.436" v="552" actId="1076"/>
          <ac:spMkLst>
            <pc:docMk/>
            <pc:sldMk cId="1565057504" sldId="268"/>
            <ac:spMk id="79" creationId="{A68C2C76-F56D-FB8D-51CE-50558377B35D}"/>
          </ac:spMkLst>
        </pc:spChg>
        <pc:spChg chg="mod">
          <ac:chgData name="Clayton Abbey" userId="4dcd44dc-333d-4f46-927f-bf0c37a3f4b4" providerId="ADAL" clId="{07EA3533-1F09-4636-8F29-127D17D0390B}" dt="2024-03-08T20:07:59.436" v="552" actId="1076"/>
          <ac:spMkLst>
            <pc:docMk/>
            <pc:sldMk cId="1565057504" sldId="268"/>
            <ac:spMk id="80" creationId="{90360B72-0B8A-DC93-BF10-9478D200FB50}"/>
          </ac:spMkLst>
        </pc:spChg>
        <pc:spChg chg="mod">
          <ac:chgData name="Clayton Abbey" userId="4dcd44dc-333d-4f46-927f-bf0c37a3f4b4" providerId="ADAL" clId="{07EA3533-1F09-4636-8F29-127D17D0390B}" dt="2024-03-08T20:07:59.436" v="552" actId="1076"/>
          <ac:spMkLst>
            <pc:docMk/>
            <pc:sldMk cId="1565057504" sldId="268"/>
            <ac:spMk id="81" creationId="{A0385EBB-8C27-D179-47F2-37109283AB88}"/>
          </ac:spMkLst>
        </pc:spChg>
        <pc:spChg chg="mod">
          <ac:chgData name="Clayton Abbey" userId="4dcd44dc-333d-4f46-927f-bf0c37a3f4b4" providerId="ADAL" clId="{07EA3533-1F09-4636-8F29-127D17D0390B}" dt="2024-03-08T20:07:59.436" v="552" actId="1076"/>
          <ac:spMkLst>
            <pc:docMk/>
            <pc:sldMk cId="1565057504" sldId="268"/>
            <ac:spMk id="82" creationId="{019CD15A-FCA6-0BCF-F73F-C9BBAE8C7979}"/>
          </ac:spMkLst>
        </pc:spChg>
        <pc:spChg chg="mod">
          <ac:chgData name="Clayton Abbey" userId="4dcd44dc-333d-4f46-927f-bf0c37a3f4b4" providerId="ADAL" clId="{07EA3533-1F09-4636-8F29-127D17D0390B}" dt="2024-03-08T20:07:59.436" v="552" actId="1076"/>
          <ac:spMkLst>
            <pc:docMk/>
            <pc:sldMk cId="1565057504" sldId="268"/>
            <ac:spMk id="83" creationId="{03723FB9-30A3-88DF-36D0-272748E84B0D}"/>
          </ac:spMkLst>
        </pc:spChg>
        <pc:spChg chg="mod">
          <ac:chgData name="Clayton Abbey" userId="4dcd44dc-333d-4f46-927f-bf0c37a3f4b4" providerId="ADAL" clId="{07EA3533-1F09-4636-8F29-127D17D0390B}" dt="2024-03-08T20:07:59.436" v="552" actId="1076"/>
          <ac:spMkLst>
            <pc:docMk/>
            <pc:sldMk cId="1565057504" sldId="268"/>
            <ac:spMk id="84" creationId="{635E5991-338F-CC14-F956-C1A0CBF33191}"/>
          </ac:spMkLst>
        </pc:spChg>
        <pc:spChg chg="mod">
          <ac:chgData name="Clayton Abbey" userId="4dcd44dc-333d-4f46-927f-bf0c37a3f4b4" providerId="ADAL" clId="{07EA3533-1F09-4636-8F29-127D17D0390B}" dt="2024-03-08T20:07:59.436" v="552" actId="1076"/>
          <ac:spMkLst>
            <pc:docMk/>
            <pc:sldMk cId="1565057504" sldId="268"/>
            <ac:spMk id="85" creationId="{8022F4C1-5EF2-617E-06ED-F06DF256AB68}"/>
          </ac:spMkLst>
        </pc:spChg>
        <pc:spChg chg="mod">
          <ac:chgData name="Clayton Abbey" userId="4dcd44dc-333d-4f46-927f-bf0c37a3f4b4" providerId="ADAL" clId="{07EA3533-1F09-4636-8F29-127D17D0390B}" dt="2024-03-08T20:07:59.436" v="552" actId="1076"/>
          <ac:spMkLst>
            <pc:docMk/>
            <pc:sldMk cId="1565057504" sldId="268"/>
            <ac:spMk id="86" creationId="{CE9440CD-1A3F-A7F4-13AB-5F73867D0000}"/>
          </ac:spMkLst>
        </pc:spChg>
        <pc:spChg chg="mod">
          <ac:chgData name="Clayton Abbey" userId="4dcd44dc-333d-4f46-927f-bf0c37a3f4b4" providerId="ADAL" clId="{07EA3533-1F09-4636-8F29-127D17D0390B}" dt="2024-03-08T20:07:59.436" v="552" actId="1076"/>
          <ac:spMkLst>
            <pc:docMk/>
            <pc:sldMk cId="1565057504" sldId="268"/>
            <ac:spMk id="87" creationId="{5C68EE6A-7972-EABD-E780-9FF47DC0BB9F}"/>
          </ac:spMkLst>
        </pc:spChg>
        <pc:spChg chg="mod">
          <ac:chgData name="Clayton Abbey" userId="4dcd44dc-333d-4f46-927f-bf0c37a3f4b4" providerId="ADAL" clId="{07EA3533-1F09-4636-8F29-127D17D0390B}" dt="2024-03-08T20:07:59.436" v="552" actId="1076"/>
          <ac:spMkLst>
            <pc:docMk/>
            <pc:sldMk cId="1565057504" sldId="268"/>
            <ac:spMk id="88" creationId="{4442E8CF-155C-172A-729B-DDAFC8BB398F}"/>
          </ac:spMkLst>
        </pc:spChg>
        <pc:spChg chg="mod">
          <ac:chgData name="Clayton Abbey" userId="4dcd44dc-333d-4f46-927f-bf0c37a3f4b4" providerId="ADAL" clId="{07EA3533-1F09-4636-8F29-127D17D0390B}" dt="2024-03-08T20:07:59.436" v="552" actId="1076"/>
          <ac:spMkLst>
            <pc:docMk/>
            <pc:sldMk cId="1565057504" sldId="268"/>
            <ac:spMk id="89" creationId="{61B5E11B-1F32-0DB4-4075-4100140AF16E}"/>
          </ac:spMkLst>
        </pc:spChg>
        <pc:spChg chg="mod">
          <ac:chgData name="Clayton Abbey" userId="4dcd44dc-333d-4f46-927f-bf0c37a3f4b4" providerId="ADAL" clId="{07EA3533-1F09-4636-8F29-127D17D0390B}" dt="2024-03-08T20:07:59.436" v="552" actId="1076"/>
          <ac:spMkLst>
            <pc:docMk/>
            <pc:sldMk cId="1565057504" sldId="268"/>
            <ac:spMk id="90" creationId="{5B94ED35-9625-3085-82CE-22BDED03E574}"/>
          </ac:spMkLst>
        </pc:spChg>
        <pc:spChg chg="mod">
          <ac:chgData name="Clayton Abbey" userId="4dcd44dc-333d-4f46-927f-bf0c37a3f4b4" providerId="ADAL" clId="{07EA3533-1F09-4636-8F29-127D17D0390B}" dt="2024-03-08T20:07:59.436" v="552" actId="1076"/>
          <ac:spMkLst>
            <pc:docMk/>
            <pc:sldMk cId="1565057504" sldId="268"/>
            <ac:spMk id="91" creationId="{FD65EEB4-88C5-9881-F0F8-E2605E0A055F}"/>
          </ac:spMkLst>
        </pc:spChg>
        <pc:spChg chg="mod">
          <ac:chgData name="Clayton Abbey" userId="4dcd44dc-333d-4f46-927f-bf0c37a3f4b4" providerId="ADAL" clId="{07EA3533-1F09-4636-8F29-127D17D0390B}" dt="2024-03-08T20:07:59.436" v="552" actId="1076"/>
          <ac:spMkLst>
            <pc:docMk/>
            <pc:sldMk cId="1565057504" sldId="268"/>
            <ac:spMk id="92" creationId="{CE88E314-5C09-4B62-B0BD-86FAA862EDC5}"/>
          </ac:spMkLst>
        </pc:spChg>
        <pc:spChg chg="mod">
          <ac:chgData name="Clayton Abbey" userId="4dcd44dc-333d-4f46-927f-bf0c37a3f4b4" providerId="ADAL" clId="{07EA3533-1F09-4636-8F29-127D17D0390B}" dt="2024-03-08T20:07:59.436" v="552" actId="1076"/>
          <ac:spMkLst>
            <pc:docMk/>
            <pc:sldMk cId="1565057504" sldId="268"/>
            <ac:spMk id="93" creationId="{9EBCA803-8A85-B42E-69B2-80BFB63510A6}"/>
          </ac:spMkLst>
        </pc:spChg>
        <pc:spChg chg="mod">
          <ac:chgData name="Clayton Abbey" userId="4dcd44dc-333d-4f46-927f-bf0c37a3f4b4" providerId="ADAL" clId="{07EA3533-1F09-4636-8F29-127D17D0390B}" dt="2024-03-08T20:07:59.436" v="552" actId="1076"/>
          <ac:spMkLst>
            <pc:docMk/>
            <pc:sldMk cId="1565057504" sldId="268"/>
            <ac:spMk id="94" creationId="{417F6FAB-C2AB-37D9-E443-72D9A2E700B2}"/>
          </ac:spMkLst>
        </pc:spChg>
        <pc:spChg chg="mod">
          <ac:chgData name="Clayton Abbey" userId="4dcd44dc-333d-4f46-927f-bf0c37a3f4b4" providerId="ADAL" clId="{07EA3533-1F09-4636-8F29-127D17D0390B}" dt="2024-03-08T20:07:59.436" v="552" actId="1076"/>
          <ac:spMkLst>
            <pc:docMk/>
            <pc:sldMk cId="1565057504" sldId="268"/>
            <ac:spMk id="95" creationId="{A1892AAB-693E-7E78-3781-B73B9860D7BF}"/>
          </ac:spMkLst>
        </pc:spChg>
        <pc:spChg chg="mod">
          <ac:chgData name="Clayton Abbey" userId="4dcd44dc-333d-4f46-927f-bf0c37a3f4b4" providerId="ADAL" clId="{07EA3533-1F09-4636-8F29-127D17D0390B}" dt="2024-03-08T20:07:59.436" v="552" actId="1076"/>
          <ac:spMkLst>
            <pc:docMk/>
            <pc:sldMk cId="1565057504" sldId="268"/>
            <ac:spMk id="96" creationId="{DA202905-5D4F-D0ED-0BF3-7EB42737FDFA}"/>
          </ac:spMkLst>
        </pc:spChg>
        <pc:spChg chg="mod">
          <ac:chgData name="Clayton Abbey" userId="4dcd44dc-333d-4f46-927f-bf0c37a3f4b4" providerId="ADAL" clId="{07EA3533-1F09-4636-8F29-127D17D0390B}" dt="2024-03-08T20:07:59.436" v="552" actId="1076"/>
          <ac:spMkLst>
            <pc:docMk/>
            <pc:sldMk cId="1565057504" sldId="268"/>
            <ac:spMk id="97" creationId="{2BC0997B-560C-6A27-B63C-CD11B1CF96AB}"/>
          </ac:spMkLst>
        </pc:spChg>
        <pc:spChg chg="mod">
          <ac:chgData name="Clayton Abbey" userId="4dcd44dc-333d-4f46-927f-bf0c37a3f4b4" providerId="ADAL" clId="{07EA3533-1F09-4636-8F29-127D17D0390B}" dt="2024-03-08T20:07:59.436" v="552" actId="1076"/>
          <ac:spMkLst>
            <pc:docMk/>
            <pc:sldMk cId="1565057504" sldId="268"/>
            <ac:spMk id="98" creationId="{223115D9-C8CD-5438-10BE-782553B8532B}"/>
          </ac:spMkLst>
        </pc:spChg>
        <pc:spChg chg="mod">
          <ac:chgData name="Clayton Abbey" userId="4dcd44dc-333d-4f46-927f-bf0c37a3f4b4" providerId="ADAL" clId="{07EA3533-1F09-4636-8F29-127D17D0390B}" dt="2024-03-08T20:07:59.436" v="552" actId="1076"/>
          <ac:spMkLst>
            <pc:docMk/>
            <pc:sldMk cId="1565057504" sldId="268"/>
            <ac:spMk id="99" creationId="{02CD7E3F-FCD8-E013-AEA0-B1E8CA94681F}"/>
          </ac:spMkLst>
        </pc:spChg>
        <pc:spChg chg="mod">
          <ac:chgData name="Clayton Abbey" userId="4dcd44dc-333d-4f46-927f-bf0c37a3f4b4" providerId="ADAL" clId="{07EA3533-1F09-4636-8F29-127D17D0390B}" dt="2024-03-08T20:07:59.436" v="552" actId="1076"/>
          <ac:spMkLst>
            <pc:docMk/>
            <pc:sldMk cId="1565057504" sldId="268"/>
            <ac:spMk id="100" creationId="{303360E4-B9C8-7CCD-DE03-00C9659717E6}"/>
          </ac:spMkLst>
        </pc:spChg>
        <pc:spChg chg="mod">
          <ac:chgData name="Clayton Abbey" userId="4dcd44dc-333d-4f46-927f-bf0c37a3f4b4" providerId="ADAL" clId="{07EA3533-1F09-4636-8F29-127D17D0390B}" dt="2024-03-08T20:07:59.436" v="552" actId="1076"/>
          <ac:spMkLst>
            <pc:docMk/>
            <pc:sldMk cId="1565057504" sldId="268"/>
            <ac:spMk id="101" creationId="{1FDFF957-551B-CF1E-DBE5-568718E78C61}"/>
          </ac:spMkLst>
        </pc:spChg>
        <pc:spChg chg="mod">
          <ac:chgData name="Clayton Abbey" userId="4dcd44dc-333d-4f46-927f-bf0c37a3f4b4" providerId="ADAL" clId="{07EA3533-1F09-4636-8F29-127D17D0390B}" dt="2024-03-08T20:07:59.436" v="552" actId="1076"/>
          <ac:spMkLst>
            <pc:docMk/>
            <pc:sldMk cId="1565057504" sldId="268"/>
            <ac:spMk id="102" creationId="{5E58EA8B-890A-DB67-E89C-4DAA91D864AC}"/>
          </ac:spMkLst>
        </pc:spChg>
        <pc:spChg chg="mod">
          <ac:chgData name="Clayton Abbey" userId="4dcd44dc-333d-4f46-927f-bf0c37a3f4b4" providerId="ADAL" clId="{07EA3533-1F09-4636-8F29-127D17D0390B}" dt="2024-03-08T20:07:59.436" v="552" actId="1076"/>
          <ac:spMkLst>
            <pc:docMk/>
            <pc:sldMk cId="1565057504" sldId="268"/>
            <ac:spMk id="103" creationId="{0240FF2B-27DB-BB1B-C6F2-E1D1FBD16BBD}"/>
          </ac:spMkLst>
        </pc:spChg>
        <pc:spChg chg="mod">
          <ac:chgData name="Clayton Abbey" userId="4dcd44dc-333d-4f46-927f-bf0c37a3f4b4" providerId="ADAL" clId="{07EA3533-1F09-4636-8F29-127D17D0390B}" dt="2024-03-08T20:07:59.436" v="552" actId="1076"/>
          <ac:spMkLst>
            <pc:docMk/>
            <pc:sldMk cId="1565057504" sldId="268"/>
            <ac:spMk id="104" creationId="{6A8731DD-1376-B8D3-C6BB-D23C783E4174}"/>
          </ac:spMkLst>
        </pc:spChg>
        <pc:spChg chg="mod">
          <ac:chgData name="Clayton Abbey" userId="4dcd44dc-333d-4f46-927f-bf0c37a3f4b4" providerId="ADAL" clId="{07EA3533-1F09-4636-8F29-127D17D0390B}" dt="2024-03-08T20:07:59.436" v="552" actId="1076"/>
          <ac:spMkLst>
            <pc:docMk/>
            <pc:sldMk cId="1565057504" sldId="268"/>
            <ac:spMk id="105" creationId="{A6E44D03-103F-7EA0-B76E-2C6D9F45E7CC}"/>
          </ac:spMkLst>
        </pc:spChg>
        <pc:spChg chg="mod">
          <ac:chgData name="Clayton Abbey" userId="4dcd44dc-333d-4f46-927f-bf0c37a3f4b4" providerId="ADAL" clId="{07EA3533-1F09-4636-8F29-127D17D0390B}" dt="2024-03-08T20:07:59.436" v="552" actId="1076"/>
          <ac:spMkLst>
            <pc:docMk/>
            <pc:sldMk cId="1565057504" sldId="268"/>
            <ac:spMk id="106" creationId="{81A98A5C-9205-F870-66B3-07EBDF7B2065}"/>
          </ac:spMkLst>
        </pc:spChg>
        <pc:spChg chg="mod">
          <ac:chgData name="Clayton Abbey" userId="4dcd44dc-333d-4f46-927f-bf0c37a3f4b4" providerId="ADAL" clId="{07EA3533-1F09-4636-8F29-127D17D0390B}" dt="2024-03-08T20:07:59.436" v="552" actId="1076"/>
          <ac:spMkLst>
            <pc:docMk/>
            <pc:sldMk cId="1565057504" sldId="268"/>
            <ac:spMk id="107" creationId="{A22469F1-757D-BC64-93D8-D0FCD3AA7186}"/>
          </ac:spMkLst>
        </pc:spChg>
        <pc:spChg chg="mod">
          <ac:chgData name="Clayton Abbey" userId="4dcd44dc-333d-4f46-927f-bf0c37a3f4b4" providerId="ADAL" clId="{07EA3533-1F09-4636-8F29-127D17D0390B}" dt="2024-03-08T20:07:59.436" v="552" actId="1076"/>
          <ac:spMkLst>
            <pc:docMk/>
            <pc:sldMk cId="1565057504" sldId="268"/>
            <ac:spMk id="108" creationId="{ED02CB8D-C267-89BD-3833-EFA46E36ADE8}"/>
          </ac:spMkLst>
        </pc:spChg>
        <pc:spChg chg="mod">
          <ac:chgData name="Clayton Abbey" userId="4dcd44dc-333d-4f46-927f-bf0c37a3f4b4" providerId="ADAL" clId="{07EA3533-1F09-4636-8F29-127D17D0390B}" dt="2024-03-08T20:07:59.436" v="552" actId="1076"/>
          <ac:spMkLst>
            <pc:docMk/>
            <pc:sldMk cId="1565057504" sldId="268"/>
            <ac:spMk id="109" creationId="{73DF24D5-24BA-FE02-CA5F-8B97F99E32CC}"/>
          </ac:spMkLst>
        </pc:spChg>
        <pc:spChg chg="mod">
          <ac:chgData name="Clayton Abbey" userId="4dcd44dc-333d-4f46-927f-bf0c37a3f4b4" providerId="ADAL" clId="{07EA3533-1F09-4636-8F29-127D17D0390B}" dt="2024-03-08T20:07:59.436" v="552" actId="1076"/>
          <ac:spMkLst>
            <pc:docMk/>
            <pc:sldMk cId="1565057504" sldId="268"/>
            <ac:spMk id="110" creationId="{2F4CFE71-BA7F-DD92-E7EE-977C976AC639}"/>
          </ac:spMkLst>
        </pc:spChg>
        <pc:spChg chg="mod">
          <ac:chgData name="Clayton Abbey" userId="4dcd44dc-333d-4f46-927f-bf0c37a3f4b4" providerId="ADAL" clId="{07EA3533-1F09-4636-8F29-127D17D0390B}" dt="2024-03-08T20:07:59.436" v="552" actId="1076"/>
          <ac:spMkLst>
            <pc:docMk/>
            <pc:sldMk cId="1565057504" sldId="268"/>
            <ac:spMk id="111" creationId="{9176D040-BE4F-3E27-AF08-86D5541661F5}"/>
          </ac:spMkLst>
        </pc:spChg>
        <pc:spChg chg="mod">
          <ac:chgData name="Clayton Abbey" userId="4dcd44dc-333d-4f46-927f-bf0c37a3f4b4" providerId="ADAL" clId="{07EA3533-1F09-4636-8F29-127D17D0390B}" dt="2024-03-08T20:07:59.436" v="552" actId="1076"/>
          <ac:spMkLst>
            <pc:docMk/>
            <pc:sldMk cId="1565057504" sldId="268"/>
            <ac:spMk id="112" creationId="{B5C6259A-4245-84E7-E678-3ADC2D7516FF}"/>
          </ac:spMkLst>
        </pc:spChg>
        <pc:spChg chg="mod">
          <ac:chgData name="Clayton Abbey" userId="4dcd44dc-333d-4f46-927f-bf0c37a3f4b4" providerId="ADAL" clId="{07EA3533-1F09-4636-8F29-127D17D0390B}" dt="2024-03-08T20:07:59.436" v="552" actId="1076"/>
          <ac:spMkLst>
            <pc:docMk/>
            <pc:sldMk cId="1565057504" sldId="268"/>
            <ac:spMk id="113" creationId="{2799C1B0-6DC7-206F-23EA-E3D16013DBA7}"/>
          </ac:spMkLst>
        </pc:spChg>
        <pc:spChg chg="mod">
          <ac:chgData name="Clayton Abbey" userId="4dcd44dc-333d-4f46-927f-bf0c37a3f4b4" providerId="ADAL" clId="{07EA3533-1F09-4636-8F29-127D17D0390B}" dt="2024-03-08T20:07:59.436" v="552" actId="1076"/>
          <ac:spMkLst>
            <pc:docMk/>
            <pc:sldMk cId="1565057504" sldId="268"/>
            <ac:spMk id="114" creationId="{F586CF6F-224E-025C-13E5-495DF91B0BCE}"/>
          </ac:spMkLst>
        </pc:spChg>
        <pc:spChg chg="mod">
          <ac:chgData name="Clayton Abbey" userId="4dcd44dc-333d-4f46-927f-bf0c37a3f4b4" providerId="ADAL" clId="{07EA3533-1F09-4636-8F29-127D17D0390B}" dt="2024-03-08T20:07:59.436" v="552" actId="1076"/>
          <ac:spMkLst>
            <pc:docMk/>
            <pc:sldMk cId="1565057504" sldId="268"/>
            <ac:spMk id="115" creationId="{D9C72332-47D4-7A7F-5849-22D7664760D0}"/>
          </ac:spMkLst>
        </pc:spChg>
        <pc:spChg chg="mod">
          <ac:chgData name="Clayton Abbey" userId="4dcd44dc-333d-4f46-927f-bf0c37a3f4b4" providerId="ADAL" clId="{07EA3533-1F09-4636-8F29-127D17D0390B}" dt="2024-03-08T20:07:59.436" v="552" actId="1076"/>
          <ac:spMkLst>
            <pc:docMk/>
            <pc:sldMk cId="1565057504" sldId="268"/>
            <ac:spMk id="116" creationId="{84D1C60D-75F5-8D20-5E04-6627A42CB1A8}"/>
          </ac:spMkLst>
        </pc:spChg>
        <pc:spChg chg="mod">
          <ac:chgData name="Clayton Abbey" userId="4dcd44dc-333d-4f46-927f-bf0c37a3f4b4" providerId="ADAL" clId="{07EA3533-1F09-4636-8F29-127D17D0390B}" dt="2024-03-08T20:07:59.436" v="552" actId="1076"/>
          <ac:spMkLst>
            <pc:docMk/>
            <pc:sldMk cId="1565057504" sldId="268"/>
            <ac:spMk id="117" creationId="{B2F91E50-27B3-36E6-AD7C-F121A41AE06D}"/>
          </ac:spMkLst>
        </pc:spChg>
        <pc:spChg chg="mod">
          <ac:chgData name="Clayton Abbey" userId="4dcd44dc-333d-4f46-927f-bf0c37a3f4b4" providerId="ADAL" clId="{07EA3533-1F09-4636-8F29-127D17D0390B}" dt="2024-03-08T20:07:59.436" v="552" actId="1076"/>
          <ac:spMkLst>
            <pc:docMk/>
            <pc:sldMk cId="1565057504" sldId="268"/>
            <ac:spMk id="118" creationId="{496330E3-8A23-3ED2-EC18-70400EB63617}"/>
          </ac:spMkLst>
        </pc:spChg>
        <pc:spChg chg="mod">
          <ac:chgData name="Clayton Abbey" userId="4dcd44dc-333d-4f46-927f-bf0c37a3f4b4" providerId="ADAL" clId="{07EA3533-1F09-4636-8F29-127D17D0390B}" dt="2024-03-08T20:07:59.436" v="552" actId="1076"/>
          <ac:spMkLst>
            <pc:docMk/>
            <pc:sldMk cId="1565057504" sldId="268"/>
            <ac:spMk id="119" creationId="{BA4EF8CF-9103-9493-3CCA-82860A2CEB2D}"/>
          </ac:spMkLst>
        </pc:spChg>
        <pc:spChg chg="mod">
          <ac:chgData name="Clayton Abbey" userId="4dcd44dc-333d-4f46-927f-bf0c37a3f4b4" providerId="ADAL" clId="{07EA3533-1F09-4636-8F29-127D17D0390B}" dt="2024-03-08T20:07:59.436" v="552" actId="1076"/>
          <ac:spMkLst>
            <pc:docMk/>
            <pc:sldMk cId="1565057504" sldId="268"/>
            <ac:spMk id="120" creationId="{640B60EF-DD8D-7D76-4E9C-999B288EF910}"/>
          </ac:spMkLst>
        </pc:spChg>
        <pc:spChg chg="mod">
          <ac:chgData name="Clayton Abbey" userId="4dcd44dc-333d-4f46-927f-bf0c37a3f4b4" providerId="ADAL" clId="{07EA3533-1F09-4636-8F29-127D17D0390B}" dt="2024-03-08T20:07:59.436" v="552" actId="1076"/>
          <ac:spMkLst>
            <pc:docMk/>
            <pc:sldMk cId="1565057504" sldId="268"/>
            <ac:spMk id="121" creationId="{E3AAD1AD-81D6-EE46-AEA4-84B1134B43AA}"/>
          </ac:spMkLst>
        </pc:spChg>
        <pc:spChg chg="mod">
          <ac:chgData name="Clayton Abbey" userId="4dcd44dc-333d-4f46-927f-bf0c37a3f4b4" providerId="ADAL" clId="{07EA3533-1F09-4636-8F29-127D17D0390B}" dt="2024-03-08T20:07:59.436" v="552" actId="1076"/>
          <ac:spMkLst>
            <pc:docMk/>
            <pc:sldMk cId="1565057504" sldId="268"/>
            <ac:spMk id="122" creationId="{EA52D3CA-36F6-C359-8E3C-7740C1E6422D}"/>
          </ac:spMkLst>
        </pc:spChg>
        <pc:spChg chg="mod">
          <ac:chgData name="Clayton Abbey" userId="4dcd44dc-333d-4f46-927f-bf0c37a3f4b4" providerId="ADAL" clId="{07EA3533-1F09-4636-8F29-127D17D0390B}" dt="2024-03-08T20:07:59.436" v="552" actId="1076"/>
          <ac:spMkLst>
            <pc:docMk/>
            <pc:sldMk cId="1565057504" sldId="268"/>
            <ac:spMk id="123" creationId="{1D0B7061-5264-EA83-2519-3AA77EEDD234}"/>
          </ac:spMkLst>
        </pc:spChg>
        <pc:spChg chg="mod">
          <ac:chgData name="Clayton Abbey" userId="4dcd44dc-333d-4f46-927f-bf0c37a3f4b4" providerId="ADAL" clId="{07EA3533-1F09-4636-8F29-127D17D0390B}" dt="2024-03-08T20:07:59.436" v="552" actId="1076"/>
          <ac:spMkLst>
            <pc:docMk/>
            <pc:sldMk cId="1565057504" sldId="268"/>
            <ac:spMk id="124" creationId="{D83E96E3-F09A-0AD4-6591-B550173DCBB2}"/>
          </ac:spMkLst>
        </pc:spChg>
        <pc:spChg chg="mod">
          <ac:chgData name="Clayton Abbey" userId="4dcd44dc-333d-4f46-927f-bf0c37a3f4b4" providerId="ADAL" clId="{07EA3533-1F09-4636-8F29-127D17D0390B}" dt="2024-03-08T20:07:59.436" v="552" actId="1076"/>
          <ac:spMkLst>
            <pc:docMk/>
            <pc:sldMk cId="1565057504" sldId="268"/>
            <ac:spMk id="125" creationId="{B51F84DB-8198-6A61-9908-32F73CC82B84}"/>
          </ac:spMkLst>
        </pc:spChg>
        <pc:spChg chg="mod">
          <ac:chgData name="Clayton Abbey" userId="4dcd44dc-333d-4f46-927f-bf0c37a3f4b4" providerId="ADAL" clId="{07EA3533-1F09-4636-8F29-127D17D0390B}" dt="2024-03-08T20:07:59.436" v="552" actId="1076"/>
          <ac:spMkLst>
            <pc:docMk/>
            <pc:sldMk cId="1565057504" sldId="268"/>
            <ac:spMk id="126" creationId="{CB21BE1A-0345-BBC7-12C5-26D9122D4162}"/>
          </ac:spMkLst>
        </pc:spChg>
        <pc:spChg chg="mod">
          <ac:chgData name="Clayton Abbey" userId="4dcd44dc-333d-4f46-927f-bf0c37a3f4b4" providerId="ADAL" clId="{07EA3533-1F09-4636-8F29-127D17D0390B}" dt="2024-03-08T20:07:59.436" v="552" actId="1076"/>
          <ac:spMkLst>
            <pc:docMk/>
            <pc:sldMk cId="1565057504" sldId="268"/>
            <ac:spMk id="127" creationId="{E1743BDA-D337-524B-0D69-99AC54723FB6}"/>
          </ac:spMkLst>
        </pc:spChg>
        <pc:spChg chg="mod">
          <ac:chgData name="Clayton Abbey" userId="4dcd44dc-333d-4f46-927f-bf0c37a3f4b4" providerId="ADAL" clId="{07EA3533-1F09-4636-8F29-127D17D0390B}" dt="2024-03-08T20:07:59.436" v="552" actId="1076"/>
          <ac:spMkLst>
            <pc:docMk/>
            <pc:sldMk cId="1565057504" sldId="268"/>
            <ac:spMk id="128" creationId="{43246978-0642-AD6D-01E4-49CE9C123611}"/>
          </ac:spMkLst>
        </pc:spChg>
        <pc:spChg chg="mod">
          <ac:chgData name="Clayton Abbey" userId="4dcd44dc-333d-4f46-927f-bf0c37a3f4b4" providerId="ADAL" clId="{07EA3533-1F09-4636-8F29-127D17D0390B}" dt="2024-03-08T20:07:59.436" v="552" actId="1076"/>
          <ac:spMkLst>
            <pc:docMk/>
            <pc:sldMk cId="1565057504" sldId="268"/>
            <ac:spMk id="129" creationId="{BFBD0240-F26C-D7A5-33B1-1C9C7A42EC53}"/>
          </ac:spMkLst>
        </pc:spChg>
        <pc:spChg chg="mod">
          <ac:chgData name="Clayton Abbey" userId="4dcd44dc-333d-4f46-927f-bf0c37a3f4b4" providerId="ADAL" clId="{07EA3533-1F09-4636-8F29-127D17D0390B}" dt="2024-03-08T20:07:59.436" v="552" actId="1076"/>
          <ac:spMkLst>
            <pc:docMk/>
            <pc:sldMk cId="1565057504" sldId="268"/>
            <ac:spMk id="130" creationId="{17092D3C-F995-D108-263B-2DAFADD430A3}"/>
          </ac:spMkLst>
        </pc:spChg>
        <pc:spChg chg="mod">
          <ac:chgData name="Clayton Abbey" userId="4dcd44dc-333d-4f46-927f-bf0c37a3f4b4" providerId="ADAL" clId="{07EA3533-1F09-4636-8F29-127D17D0390B}" dt="2024-03-08T20:07:59.436" v="552" actId="1076"/>
          <ac:spMkLst>
            <pc:docMk/>
            <pc:sldMk cId="1565057504" sldId="268"/>
            <ac:spMk id="131" creationId="{297D3815-368C-64A0-07C1-FE6F8FA6482B}"/>
          </ac:spMkLst>
        </pc:spChg>
        <pc:spChg chg="mod">
          <ac:chgData name="Clayton Abbey" userId="4dcd44dc-333d-4f46-927f-bf0c37a3f4b4" providerId="ADAL" clId="{07EA3533-1F09-4636-8F29-127D17D0390B}" dt="2024-03-08T20:07:59.436" v="552" actId="1076"/>
          <ac:spMkLst>
            <pc:docMk/>
            <pc:sldMk cId="1565057504" sldId="268"/>
            <ac:spMk id="132" creationId="{F37AABBD-F93E-7E8A-EC4B-EDEC5427F795}"/>
          </ac:spMkLst>
        </pc:spChg>
        <pc:spChg chg="mod">
          <ac:chgData name="Clayton Abbey" userId="4dcd44dc-333d-4f46-927f-bf0c37a3f4b4" providerId="ADAL" clId="{07EA3533-1F09-4636-8F29-127D17D0390B}" dt="2024-03-08T20:07:59.436" v="552" actId="1076"/>
          <ac:spMkLst>
            <pc:docMk/>
            <pc:sldMk cId="1565057504" sldId="268"/>
            <ac:spMk id="133" creationId="{F3C0335C-7D94-D073-D01C-B803F29A7C22}"/>
          </ac:spMkLst>
        </pc:spChg>
        <pc:spChg chg="mod">
          <ac:chgData name="Clayton Abbey" userId="4dcd44dc-333d-4f46-927f-bf0c37a3f4b4" providerId="ADAL" clId="{07EA3533-1F09-4636-8F29-127D17D0390B}" dt="2024-03-08T20:07:59.436" v="552" actId="1076"/>
          <ac:spMkLst>
            <pc:docMk/>
            <pc:sldMk cId="1565057504" sldId="268"/>
            <ac:spMk id="134" creationId="{3FAEE1D2-9E16-22A8-3B55-D1F7E0BB5A3C}"/>
          </ac:spMkLst>
        </pc:spChg>
        <pc:spChg chg="mod">
          <ac:chgData name="Clayton Abbey" userId="4dcd44dc-333d-4f46-927f-bf0c37a3f4b4" providerId="ADAL" clId="{07EA3533-1F09-4636-8F29-127D17D0390B}" dt="2024-03-08T20:07:59.436" v="552" actId="1076"/>
          <ac:spMkLst>
            <pc:docMk/>
            <pc:sldMk cId="1565057504" sldId="268"/>
            <ac:spMk id="135" creationId="{66CF54B1-ACCB-D458-EC51-8193F0A83042}"/>
          </ac:spMkLst>
        </pc:spChg>
        <pc:spChg chg="mod">
          <ac:chgData name="Clayton Abbey" userId="4dcd44dc-333d-4f46-927f-bf0c37a3f4b4" providerId="ADAL" clId="{07EA3533-1F09-4636-8F29-127D17D0390B}" dt="2024-03-08T20:07:59.436" v="552" actId="1076"/>
          <ac:spMkLst>
            <pc:docMk/>
            <pc:sldMk cId="1565057504" sldId="268"/>
            <ac:spMk id="136" creationId="{5D3ECDBE-C45C-E382-942C-9C80985E0DE7}"/>
          </ac:spMkLst>
        </pc:spChg>
        <pc:spChg chg="mod">
          <ac:chgData name="Clayton Abbey" userId="4dcd44dc-333d-4f46-927f-bf0c37a3f4b4" providerId="ADAL" clId="{07EA3533-1F09-4636-8F29-127D17D0390B}" dt="2024-03-08T20:07:59.436" v="552" actId="1076"/>
          <ac:spMkLst>
            <pc:docMk/>
            <pc:sldMk cId="1565057504" sldId="268"/>
            <ac:spMk id="137" creationId="{7BE775AE-422E-ACED-71A7-1D7A03639461}"/>
          </ac:spMkLst>
        </pc:spChg>
        <pc:spChg chg="mod">
          <ac:chgData name="Clayton Abbey" userId="4dcd44dc-333d-4f46-927f-bf0c37a3f4b4" providerId="ADAL" clId="{07EA3533-1F09-4636-8F29-127D17D0390B}" dt="2024-03-08T20:07:59.436" v="552" actId="1076"/>
          <ac:spMkLst>
            <pc:docMk/>
            <pc:sldMk cId="1565057504" sldId="268"/>
            <ac:spMk id="138" creationId="{D5BFAFFE-CC92-7F1D-54F6-1CC6F5E4E718}"/>
          </ac:spMkLst>
        </pc:spChg>
        <pc:spChg chg="mod">
          <ac:chgData name="Clayton Abbey" userId="4dcd44dc-333d-4f46-927f-bf0c37a3f4b4" providerId="ADAL" clId="{07EA3533-1F09-4636-8F29-127D17D0390B}" dt="2024-03-08T20:07:59.436" v="552" actId="1076"/>
          <ac:spMkLst>
            <pc:docMk/>
            <pc:sldMk cId="1565057504" sldId="268"/>
            <ac:spMk id="139" creationId="{657209A1-1BCC-8FE5-623E-2C7061F61526}"/>
          </ac:spMkLst>
        </pc:spChg>
        <pc:spChg chg="mod">
          <ac:chgData name="Clayton Abbey" userId="4dcd44dc-333d-4f46-927f-bf0c37a3f4b4" providerId="ADAL" clId="{07EA3533-1F09-4636-8F29-127D17D0390B}" dt="2024-03-08T20:07:59.436" v="552" actId="1076"/>
          <ac:spMkLst>
            <pc:docMk/>
            <pc:sldMk cId="1565057504" sldId="268"/>
            <ac:spMk id="140" creationId="{D736598E-A210-7ADB-B5C3-1840E4FB1C61}"/>
          </ac:spMkLst>
        </pc:spChg>
        <pc:spChg chg="mod">
          <ac:chgData name="Clayton Abbey" userId="4dcd44dc-333d-4f46-927f-bf0c37a3f4b4" providerId="ADAL" clId="{07EA3533-1F09-4636-8F29-127D17D0390B}" dt="2024-03-08T20:07:59.436" v="552" actId="1076"/>
          <ac:spMkLst>
            <pc:docMk/>
            <pc:sldMk cId="1565057504" sldId="268"/>
            <ac:spMk id="141" creationId="{F4634C3D-4BEE-7E0F-F169-0CD0D921BEBF}"/>
          </ac:spMkLst>
        </pc:spChg>
        <pc:spChg chg="mod">
          <ac:chgData name="Clayton Abbey" userId="4dcd44dc-333d-4f46-927f-bf0c37a3f4b4" providerId="ADAL" clId="{07EA3533-1F09-4636-8F29-127D17D0390B}" dt="2024-03-08T20:07:59.436" v="552" actId="1076"/>
          <ac:spMkLst>
            <pc:docMk/>
            <pc:sldMk cId="1565057504" sldId="268"/>
            <ac:spMk id="142" creationId="{8AC34798-DF82-4C45-B931-C44756410BEB}"/>
          </ac:spMkLst>
        </pc:spChg>
        <pc:spChg chg="mod">
          <ac:chgData name="Clayton Abbey" userId="4dcd44dc-333d-4f46-927f-bf0c37a3f4b4" providerId="ADAL" clId="{07EA3533-1F09-4636-8F29-127D17D0390B}" dt="2024-03-08T20:07:59.436" v="552" actId="1076"/>
          <ac:spMkLst>
            <pc:docMk/>
            <pc:sldMk cId="1565057504" sldId="268"/>
            <ac:spMk id="143" creationId="{DDF7658D-A3F6-CCDD-884E-6DF6CD136317}"/>
          </ac:spMkLst>
        </pc:spChg>
        <pc:spChg chg="mod">
          <ac:chgData name="Clayton Abbey" userId="4dcd44dc-333d-4f46-927f-bf0c37a3f4b4" providerId="ADAL" clId="{07EA3533-1F09-4636-8F29-127D17D0390B}" dt="2024-03-08T20:07:59.436" v="552" actId="1076"/>
          <ac:spMkLst>
            <pc:docMk/>
            <pc:sldMk cId="1565057504" sldId="268"/>
            <ac:spMk id="144" creationId="{72F198AD-53E4-8412-690A-13F0B1906D60}"/>
          </ac:spMkLst>
        </pc:spChg>
        <pc:spChg chg="mod">
          <ac:chgData name="Clayton Abbey" userId="4dcd44dc-333d-4f46-927f-bf0c37a3f4b4" providerId="ADAL" clId="{07EA3533-1F09-4636-8F29-127D17D0390B}" dt="2024-03-08T20:07:59.436" v="552" actId="1076"/>
          <ac:spMkLst>
            <pc:docMk/>
            <pc:sldMk cId="1565057504" sldId="268"/>
            <ac:spMk id="145" creationId="{B1E6380E-71AA-011C-0E8D-0C26D187FDC7}"/>
          </ac:spMkLst>
        </pc:spChg>
        <pc:spChg chg="mod">
          <ac:chgData name="Clayton Abbey" userId="4dcd44dc-333d-4f46-927f-bf0c37a3f4b4" providerId="ADAL" clId="{07EA3533-1F09-4636-8F29-127D17D0390B}" dt="2024-03-08T20:07:59.436" v="552" actId="1076"/>
          <ac:spMkLst>
            <pc:docMk/>
            <pc:sldMk cId="1565057504" sldId="268"/>
            <ac:spMk id="146" creationId="{06DF8644-E643-5769-9E60-7C3B24158BB6}"/>
          </ac:spMkLst>
        </pc:spChg>
        <pc:spChg chg="mod">
          <ac:chgData name="Clayton Abbey" userId="4dcd44dc-333d-4f46-927f-bf0c37a3f4b4" providerId="ADAL" clId="{07EA3533-1F09-4636-8F29-127D17D0390B}" dt="2024-03-08T20:07:59.436" v="552" actId="1076"/>
          <ac:spMkLst>
            <pc:docMk/>
            <pc:sldMk cId="1565057504" sldId="268"/>
            <ac:spMk id="147" creationId="{F4575250-B628-617D-363B-3D1DCEA3A04A}"/>
          </ac:spMkLst>
        </pc:spChg>
        <pc:spChg chg="mod">
          <ac:chgData name="Clayton Abbey" userId="4dcd44dc-333d-4f46-927f-bf0c37a3f4b4" providerId="ADAL" clId="{07EA3533-1F09-4636-8F29-127D17D0390B}" dt="2024-03-08T20:07:59.436" v="552" actId="1076"/>
          <ac:spMkLst>
            <pc:docMk/>
            <pc:sldMk cId="1565057504" sldId="268"/>
            <ac:spMk id="148" creationId="{C1904775-0A44-C015-6080-D125B233287E}"/>
          </ac:spMkLst>
        </pc:spChg>
        <pc:spChg chg="mod">
          <ac:chgData name="Clayton Abbey" userId="4dcd44dc-333d-4f46-927f-bf0c37a3f4b4" providerId="ADAL" clId="{07EA3533-1F09-4636-8F29-127D17D0390B}" dt="2024-03-08T20:07:59.436" v="552" actId="1076"/>
          <ac:spMkLst>
            <pc:docMk/>
            <pc:sldMk cId="1565057504" sldId="268"/>
            <ac:spMk id="149" creationId="{D9D1F15D-7F2C-49A2-E5B2-30E170B81EAB}"/>
          </ac:spMkLst>
        </pc:spChg>
        <pc:spChg chg="mod">
          <ac:chgData name="Clayton Abbey" userId="4dcd44dc-333d-4f46-927f-bf0c37a3f4b4" providerId="ADAL" clId="{07EA3533-1F09-4636-8F29-127D17D0390B}" dt="2024-03-08T20:07:59.436" v="552" actId="1076"/>
          <ac:spMkLst>
            <pc:docMk/>
            <pc:sldMk cId="1565057504" sldId="268"/>
            <ac:spMk id="150" creationId="{CEE60D76-90C5-58BF-FD85-D5C85329665F}"/>
          </ac:spMkLst>
        </pc:spChg>
        <pc:spChg chg="mod">
          <ac:chgData name="Clayton Abbey" userId="4dcd44dc-333d-4f46-927f-bf0c37a3f4b4" providerId="ADAL" clId="{07EA3533-1F09-4636-8F29-127D17D0390B}" dt="2024-03-08T20:07:59.436" v="552" actId="1076"/>
          <ac:spMkLst>
            <pc:docMk/>
            <pc:sldMk cId="1565057504" sldId="268"/>
            <ac:spMk id="151" creationId="{D45A79F4-929E-BF96-E178-EDABF016848D}"/>
          </ac:spMkLst>
        </pc:spChg>
        <pc:spChg chg="mod">
          <ac:chgData name="Clayton Abbey" userId="4dcd44dc-333d-4f46-927f-bf0c37a3f4b4" providerId="ADAL" clId="{07EA3533-1F09-4636-8F29-127D17D0390B}" dt="2024-03-08T20:07:59.436" v="552" actId="1076"/>
          <ac:spMkLst>
            <pc:docMk/>
            <pc:sldMk cId="1565057504" sldId="268"/>
            <ac:spMk id="152" creationId="{FA825DA0-B32A-9B4E-B17C-CD419A43046E}"/>
          </ac:spMkLst>
        </pc:spChg>
        <pc:spChg chg="mod">
          <ac:chgData name="Clayton Abbey" userId="4dcd44dc-333d-4f46-927f-bf0c37a3f4b4" providerId="ADAL" clId="{07EA3533-1F09-4636-8F29-127D17D0390B}" dt="2024-03-08T20:07:59.436" v="552" actId="1076"/>
          <ac:spMkLst>
            <pc:docMk/>
            <pc:sldMk cId="1565057504" sldId="268"/>
            <ac:spMk id="153" creationId="{46699C66-978A-F56B-511D-62622AE74111}"/>
          </ac:spMkLst>
        </pc:spChg>
        <pc:spChg chg="mod">
          <ac:chgData name="Clayton Abbey" userId="4dcd44dc-333d-4f46-927f-bf0c37a3f4b4" providerId="ADAL" clId="{07EA3533-1F09-4636-8F29-127D17D0390B}" dt="2024-03-08T20:07:59.436" v="552" actId="1076"/>
          <ac:spMkLst>
            <pc:docMk/>
            <pc:sldMk cId="1565057504" sldId="268"/>
            <ac:spMk id="154" creationId="{E718BF5B-143C-F93F-2601-6F975012A34D}"/>
          </ac:spMkLst>
        </pc:spChg>
        <pc:spChg chg="mod">
          <ac:chgData name="Clayton Abbey" userId="4dcd44dc-333d-4f46-927f-bf0c37a3f4b4" providerId="ADAL" clId="{07EA3533-1F09-4636-8F29-127D17D0390B}" dt="2024-03-08T20:07:59.436" v="552" actId="1076"/>
          <ac:spMkLst>
            <pc:docMk/>
            <pc:sldMk cId="1565057504" sldId="268"/>
            <ac:spMk id="155" creationId="{58454882-BD7F-47A4-5CCE-4A52C2C4F21F}"/>
          </ac:spMkLst>
        </pc:spChg>
        <pc:spChg chg="mod">
          <ac:chgData name="Clayton Abbey" userId="4dcd44dc-333d-4f46-927f-bf0c37a3f4b4" providerId="ADAL" clId="{07EA3533-1F09-4636-8F29-127D17D0390B}" dt="2024-03-08T20:07:59.436" v="552" actId="1076"/>
          <ac:spMkLst>
            <pc:docMk/>
            <pc:sldMk cId="1565057504" sldId="268"/>
            <ac:spMk id="156" creationId="{A6D6D1EE-5ACD-5A66-2336-7212BB358DBA}"/>
          </ac:spMkLst>
        </pc:spChg>
        <pc:spChg chg="mod">
          <ac:chgData name="Clayton Abbey" userId="4dcd44dc-333d-4f46-927f-bf0c37a3f4b4" providerId="ADAL" clId="{07EA3533-1F09-4636-8F29-127D17D0390B}" dt="2024-03-08T20:07:59.436" v="552" actId="1076"/>
          <ac:spMkLst>
            <pc:docMk/>
            <pc:sldMk cId="1565057504" sldId="268"/>
            <ac:spMk id="157" creationId="{E56A0F2F-C37E-2437-C94D-63D0C2C5D887}"/>
          </ac:spMkLst>
        </pc:spChg>
        <pc:spChg chg="mod">
          <ac:chgData name="Clayton Abbey" userId="4dcd44dc-333d-4f46-927f-bf0c37a3f4b4" providerId="ADAL" clId="{07EA3533-1F09-4636-8F29-127D17D0390B}" dt="2024-03-08T20:07:59.436" v="552" actId="1076"/>
          <ac:spMkLst>
            <pc:docMk/>
            <pc:sldMk cId="1565057504" sldId="268"/>
            <ac:spMk id="158" creationId="{E4365EF8-68E3-04E5-CB94-E9E8185829FB}"/>
          </ac:spMkLst>
        </pc:spChg>
        <pc:spChg chg="mod">
          <ac:chgData name="Clayton Abbey" userId="4dcd44dc-333d-4f46-927f-bf0c37a3f4b4" providerId="ADAL" clId="{07EA3533-1F09-4636-8F29-127D17D0390B}" dt="2024-03-08T20:07:59.436" v="552" actId="1076"/>
          <ac:spMkLst>
            <pc:docMk/>
            <pc:sldMk cId="1565057504" sldId="268"/>
            <ac:spMk id="159" creationId="{7CB24B82-558D-C7A0-83D5-FA48EC429E8F}"/>
          </ac:spMkLst>
        </pc:spChg>
        <pc:spChg chg="mod">
          <ac:chgData name="Clayton Abbey" userId="4dcd44dc-333d-4f46-927f-bf0c37a3f4b4" providerId="ADAL" clId="{07EA3533-1F09-4636-8F29-127D17D0390B}" dt="2024-03-08T20:07:59.436" v="552" actId="1076"/>
          <ac:spMkLst>
            <pc:docMk/>
            <pc:sldMk cId="1565057504" sldId="268"/>
            <ac:spMk id="160" creationId="{7BA3FF50-05CC-2EB9-F153-9662C9B75529}"/>
          </ac:spMkLst>
        </pc:spChg>
        <pc:spChg chg="mod">
          <ac:chgData name="Clayton Abbey" userId="4dcd44dc-333d-4f46-927f-bf0c37a3f4b4" providerId="ADAL" clId="{07EA3533-1F09-4636-8F29-127D17D0390B}" dt="2024-03-08T20:07:59.436" v="552" actId="1076"/>
          <ac:spMkLst>
            <pc:docMk/>
            <pc:sldMk cId="1565057504" sldId="268"/>
            <ac:spMk id="161" creationId="{2D8932BA-7D3A-50A0-A49F-6E0A7C935796}"/>
          </ac:spMkLst>
        </pc:spChg>
        <pc:spChg chg="mod">
          <ac:chgData name="Clayton Abbey" userId="4dcd44dc-333d-4f46-927f-bf0c37a3f4b4" providerId="ADAL" clId="{07EA3533-1F09-4636-8F29-127D17D0390B}" dt="2024-03-08T20:07:59.436" v="552" actId="1076"/>
          <ac:spMkLst>
            <pc:docMk/>
            <pc:sldMk cId="1565057504" sldId="268"/>
            <ac:spMk id="162" creationId="{F75E5C73-E069-D4D4-3546-8FAD78C7B4BC}"/>
          </ac:spMkLst>
        </pc:spChg>
        <pc:spChg chg="mod">
          <ac:chgData name="Clayton Abbey" userId="4dcd44dc-333d-4f46-927f-bf0c37a3f4b4" providerId="ADAL" clId="{07EA3533-1F09-4636-8F29-127D17D0390B}" dt="2024-03-08T20:07:59.436" v="552" actId="1076"/>
          <ac:spMkLst>
            <pc:docMk/>
            <pc:sldMk cId="1565057504" sldId="268"/>
            <ac:spMk id="163" creationId="{0B80E60A-55C5-99C2-2517-B2D130DE74E1}"/>
          </ac:spMkLst>
        </pc:spChg>
        <pc:spChg chg="mod">
          <ac:chgData name="Clayton Abbey" userId="4dcd44dc-333d-4f46-927f-bf0c37a3f4b4" providerId="ADAL" clId="{07EA3533-1F09-4636-8F29-127D17D0390B}" dt="2024-03-08T20:07:59.436" v="552" actId="1076"/>
          <ac:spMkLst>
            <pc:docMk/>
            <pc:sldMk cId="1565057504" sldId="268"/>
            <ac:spMk id="164" creationId="{8B400A46-473F-EBD3-26DB-720E129F8367}"/>
          </ac:spMkLst>
        </pc:spChg>
        <pc:spChg chg="mod">
          <ac:chgData name="Clayton Abbey" userId="4dcd44dc-333d-4f46-927f-bf0c37a3f4b4" providerId="ADAL" clId="{07EA3533-1F09-4636-8F29-127D17D0390B}" dt="2024-03-08T20:07:59.436" v="552" actId="1076"/>
          <ac:spMkLst>
            <pc:docMk/>
            <pc:sldMk cId="1565057504" sldId="268"/>
            <ac:spMk id="165" creationId="{4451A63C-6971-13C7-EC82-9E2FBDDD228A}"/>
          </ac:spMkLst>
        </pc:spChg>
        <pc:spChg chg="mod">
          <ac:chgData name="Clayton Abbey" userId="4dcd44dc-333d-4f46-927f-bf0c37a3f4b4" providerId="ADAL" clId="{07EA3533-1F09-4636-8F29-127D17D0390B}" dt="2024-03-08T20:07:59.436" v="552" actId="1076"/>
          <ac:spMkLst>
            <pc:docMk/>
            <pc:sldMk cId="1565057504" sldId="268"/>
            <ac:spMk id="166" creationId="{A70BA018-CC16-4BB1-D630-C863FD0A4B13}"/>
          </ac:spMkLst>
        </pc:spChg>
        <pc:spChg chg="mod">
          <ac:chgData name="Clayton Abbey" userId="4dcd44dc-333d-4f46-927f-bf0c37a3f4b4" providerId="ADAL" clId="{07EA3533-1F09-4636-8F29-127D17D0390B}" dt="2024-03-08T20:07:59.436" v="552" actId="1076"/>
          <ac:spMkLst>
            <pc:docMk/>
            <pc:sldMk cId="1565057504" sldId="268"/>
            <ac:spMk id="167" creationId="{26902D62-BB5D-5B8F-83DA-BCF3B8C3F887}"/>
          </ac:spMkLst>
        </pc:spChg>
        <pc:spChg chg="mod">
          <ac:chgData name="Clayton Abbey" userId="4dcd44dc-333d-4f46-927f-bf0c37a3f4b4" providerId="ADAL" clId="{07EA3533-1F09-4636-8F29-127D17D0390B}" dt="2024-03-08T20:07:59.436" v="552" actId="1076"/>
          <ac:spMkLst>
            <pc:docMk/>
            <pc:sldMk cId="1565057504" sldId="268"/>
            <ac:spMk id="168" creationId="{808B6186-E661-E750-C09C-866984A0CF24}"/>
          </ac:spMkLst>
        </pc:spChg>
        <pc:spChg chg="mod">
          <ac:chgData name="Clayton Abbey" userId="4dcd44dc-333d-4f46-927f-bf0c37a3f4b4" providerId="ADAL" clId="{07EA3533-1F09-4636-8F29-127D17D0390B}" dt="2024-03-08T20:07:59.436" v="552" actId="1076"/>
          <ac:spMkLst>
            <pc:docMk/>
            <pc:sldMk cId="1565057504" sldId="268"/>
            <ac:spMk id="169" creationId="{6DCE8C21-3C83-59E6-D43D-224B27686203}"/>
          </ac:spMkLst>
        </pc:spChg>
        <pc:spChg chg="mod">
          <ac:chgData name="Clayton Abbey" userId="4dcd44dc-333d-4f46-927f-bf0c37a3f4b4" providerId="ADAL" clId="{07EA3533-1F09-4636-8F29-127D17D0390B}" dt="2024-03-08T20:07:59.436" v="552" actId="1076"/>
          <ac:spMkLst>
            <pc:docMk/>
            <pc:sldMk cId="1565057504" sldId="268"/>
            <ac:spMk id="170" creationId="{C7E38C06-D144-85E1-2B6B-E84B38DFF720}"/>
          </ac:spMkLst>
        </pc:spChg>
        <pc:spChg chg="mod">
          <ac:chgData name="Clayton Abbey" userId="4dcd44dc-333d-4f46-927f-bf0c37a3f4b4" providerId="ADAL" clId="{07EA3533-1F09-4636-8F29-127D17D0390B}" dt="2024-03-08T20:07:59.436" v="552" actId="1076"/>
          <ac:spMkLst>
            <pc:docMk/>
            <pc:sldMk cId="1565057504" sldId="268"/>
            <ac:spMk id="171" creationId="{D519E1E1-95C4-9873-A6A3-F5210A316128}"/>
          </ac:spMkLst>
        </pc:spChg>
        <pc:spChg chg="mod">
          <ac:chgData name="Clayton Abbey" userId="4dcd44dc-333d-4f46-927f-bf0c37a3f4b4" providerId="ADAL" clId="{07EA3533-1F09-4636-8F29-127D17D0390B}" dt="2024-03-08T20:07:59.436" v="552" actId="1076"/>
          <ac:spMkLst>
            <pc:docMk/>
            <pc:sldMk cId="1565057504" sldId="268"/>
            <ac:spMk id="172" creationId="{69B32971-AC48-1A98-A1CC-F51B1D50F46B}"/>
          </ac:spMkLst>
        </pc:spChg>
        <pc:spChg chg="mod">
          <ac:chgData name="Clayton Abbey" userId="4dcd44dc-333d-4f46-927f-bf0c37a3f4b4" providerId="ADAL" clId="{07EA3533-1F09-4636-8F29-127D17D0390B}" dt="2024-03-08T20:07:59.436" v="552" actId="1076"/>
          <ac:spMkLst>
            <pc:docMk/>
            <pc:sldMk cId="1565057504" sldId="268"/>
            <ac:spMk id="173" creationId="{9A056C2A-0436-3E94-39A7-2EA9A9C8DF40}"/>
          </ac:spMkLst>
        </pc:spChg>
        <pc:spChg chg="mod">
          <ac:chgData name="Clayton Abbey" userId="4dcd44dc-333d-4f46-927f-bf0c37a3f4b4" providerId="ADAL" clId="{07EA3533-1F09-4636-8F29-127D17D0390B}" dt="2024-03-08T20:07:59.436" v="552" actId="1076"/>
          <ac:spMkLst>
            <pc:docMk/>
            <pc:sldMk cId="1565057504" sldId="268"/>
            <ac:spMk id="174" creationId="{E42B5D72-0F28-DB7F-984C-4D695D116DC1}"/>
          </ac:spMkLst>
        </pc:spChg>
        <pc:spChg chg="mod">
          <ac:chgData name="Clayton Abbey" userId="4dcd44dc-333d-4f46-927f-bf0c37a3f4b4" providerId="ADAL" clId="{07EA3533-1F09-4636-8F29-127D17D0390B}" dt="2024-03-08T20:07:59.436" v="552" actId="1076"/>
          <ac:spMkLst>
            <pc:docMk/>
            <pc:sldMk cId="1565057504" sldId="268"/>
            <ac:spMk id="175" creationId="{1B1F1ACF-E518-F146-EC66-0DF81AA9A1B0}"/>
          </ac:spMkLst>
        </pc:spChg>
        <pc:spChg chg="mod">
          <ac:chgData name="Clayton Abbey" userId="4dcd44dc-333d-4f46-927f-bf0c37a3f4b4" providerId="ADAL" clId="{07EA3533-1F09-4636-8F29-127D17D0390B}" dt="2024-03-08T20:07:59.436" v="552" actId="1076"/>
          <ac:spMkLst>
            <pc:docMk/>
            <pc:sldMk cId="1565057504" sldId="268"/>
            <ac:spMk id="176" creationId="{F0573E3A-D2C8-3E71-9406-9D34AA0111F2}"/>
          </ac:spMkLst>
        </pc:spChg>
        <pc:spChg chg="mod">
          <ac:chgData name="Clayton Abbey" userId="4dcd44dc-333d-4f46-927f-bf0c37a3f4b4" providerId="ADAL" clId="{07EA3533-1F09-4636-8F29-127D17D0390B}" dt="2024-03-08T20:07:59.436" v="552" actId="1076"/>
          <ac:spMkLst>
            <pc:docMk/>
            <pc:sldMk cId="1565057504" sldId="268"/>
            <ac:spMk id="177" creationId="{3DEAC3E5-C1DD-BF6B-5660-868B57DF6B1D}"/>
          </ac:spMkLst>
        </pc:spChg>
        <pc:spChg chg="mod">
          <ac:chgData name="Clayton Abbey" userId="4dcd44dc-333d-4f46-927f-bf0c37a3f4b4" providerId="ADAL" clId="{07EA3533-1F09-4636-8F29-127D17D0390B}" dt="2024-03-08T20:07:59.436" v="552" actId="1076"/>
          <ac:spMkLst>
            <pc:docMk/>
            <pc:sldMk cId="1565057504" sldId="268"/>
            <ac:spMk id="178" creationId="{8DC64AF7-B3DA-1780-771D-6A3261AFEB99}"/>
          </ac:spMkLst>
        </pc:spChg>
        <pc:spChg chg="mod">
          <ac:chgData name="Clayton Abbey" userId="4dcd44dc-333d-4f46-927f-bf0c37a3f4b4" providerId="ADAL" clId="{07EA3533-1F09-4636-8F29-127D17D0390B}" dt="2024-03-08T20:07:59.436" v="552" actId="1076"/>
          <ac:spMkLst>
            <pc:docMk/>
            <pc:sldMk cId="1565057504" sldId="268"/>
            <ac:spMk id="179" creationId="{B7594899-7B90-007C-2C70-574FDBCD8E7C}"/>
          </ac:spMkLst>
        </pc:spChg>
        <pc:spChg chg="mod">
          <ac:chgData name="Clayton Abbey" userId="4dcd44dc-333d-4f46-927f-bf0c37a3f4b4" providerId="ADAL" clId="{07EA3533-1F09-4636-8F29-127D17D0390B}" dt="2024-03-08T20:07:59.436" v="552" actId="1076"/>
          <ac:spMkLst>
            <pc:docMk/>
            <pc:sldMk cId="1565057504" sldId="268"/>
            <ac:spMk id="180" creationId="{34A6B4D9-D620-FA3F-4025-6EE43753C999}"/>
          </ac:spMkLst>
        </pc:spChg>
        <pc:spChg chg="mod">
          <ac:chgData name="Clayton Abbey" userId="4dcd44dc-333d-4f46-927f-bf0c37a3f4b4" providerId="ADAL" clId="{07EA3533-1F09-4636-8F29-127D17D0390B}" dt="2024-03-08T20:07:59.436" v="552" actId="1076"/>
          <ac:spMkLst>
            <pc:docMk/>
            <pc:sldMk cId="1565057504" sldId="268"/>
            <ac:spMk id="181" creationId="{0A9260A2-1C14-EEB4-F202-23C66B1F21CF}"/>
          </ac:spMkLst>
        </pc:spChg>
        <pc:spChg chg="mod">
          <ac:chgData name="Clayton Abbey" userId="4dcd44dc-333d-4f46-927f-bf0c37a3f4b4" providerId="ADAL" clId="{07EA3533-1F09-4636-8F29-127D17D0390B}" dt="2024-03-08T20:07:59.436" v="552" actId="1076"/>
          <ac:spMkLst>
            <pc:docMk/>
            <pc:sldMk cId="1565057504" sldId="268"/>
            <ac:spMk id="182" creationId="{6F8CFF74-AA6C-5E21-AF78-84D4FE4861B6}"/>
          </ac:spMkLst>
        </pc:spChg>
        <pc:spChg chg="mod">
          <ac:chgData name="Clayton Abbey" userId="4dcd44dc-333d-4f46-927f-bf0c37a3f4b4" providerId="ADAL" clId="{07EA3533-1F09-4636-8F29-127D17D0390B}" dt="2024-03-08T20:07:59.436" v="552" actId="1076"/>
          <ac:spMkLst>
            <pc:docMk/>
            <pc:sldMk cId="1565057504" sldId="268"/>
            <ac:spMk id="183" creationId="{11412D1A-F1E4-FF7D-A592-346598DE72E5}"/>
          </ac:spMkLst>
        </pc:spChg>
        <pc:spChg chg="mod">
          <ac:chgData name="Clayton Abbey" userId="4dcd44dc-333d-4f46-927f-bf0c37a3f4b4" providerId="ADAL" clId="{07EA3533-1F09-4636-8F29-127D17D0390B}" dt="2024-03-08T20:07:59.436" v="552" actId="1076"/>
          <ac:spMkLst>
            <pc:docMk/>
            <pc:sldMk cId="1565057504" sldId="268"/>
            <ac:spMk id="184" creationId="{8DF1B383-E66C-28DC-E021-D151D8B13EB7}"/>
          </ac:spMkLst>
        </pc:spChg>
        <pc:spChg chg="mod">
          <ac:chgData name="Clayton Abbey" userId="4dcd44dc-333d-4f46-927f-bf0c37a3f4b4" providerId="ADAL" clId="{07EA3533-1F09-4636-8F29-127D17D0390B}" dt="2024-03-08T20:07:59.436" v="552" actId="1076"/>
          <ac:spMkLst>
            <pc:docMk/>
            <pc:sldMk cId="1565057504" sldId="268"/>
            <ac:spMk id="185" creationId="{BBA304E7-8A01-B130-5704-A9B2C1592F6E}"/>
          </ac:spMkLst>
        </pc:spChg>
        <pc:spChg chg="mod">
          <ac:chgData name="Clayton Abbey" userId="4dcd44dc-333d-4f46-927f-bf0c37a3f4b4" providerId="ADAL" clId="{07EA3533-1F09-4636-8F29-127D17D0390B}" dt="2024-03-08T20:07:59.436" v="552" actId="1076"/>
          <ac:spMkLst>
            <pc:docMk/>
            <pc:sldMk cId="1565057504" sldId="268"/>
            <ac:spMk id="186" creationId="{A68A8279-97CF-4F71-A1BD-2FAB2863E2A9}"/>
          </ac:spMkLst>
        </pc:spChg>
        <pc:spChg chg="mod">
          <ac:chgData name="Clayton Abbey" userId="4dcd44dc-333d-4f46-927f-bf0c37a3f4b4" providerId="ADAL" clId="{07EA3533-1F09-4636-8F29-127D17D0390B}" dt="2024-03-08T20:07:59.436" v="552" actId="1076"/>
          <ac:spMkLst>
            <pc:docMk/>
            <pc:sldMk cId="1565057504" sldId="268"/>
            <ac:spMk id="187" creationId="{9BCF1B0E-E3FE-E757-C3D6-3513669E1847}"/>
          </ac:spMkLst>
        </pc:spChg>
        <pc:spChg chg="mod">
          <ac:chgData name="Clayton Abbey" userId="4dcd44dc-333d-4f46-927f-bf0c37a3f4b4" providerId="ADAL" clId="{07EA3533-1F09-4636-8F29-127D17D0390B}" dt="2024-03-08T20:07:59.436" v="552" actId="1076"/>
          <ac:spMkLst>
            <pc:docMk/>
            <pc:sldMk cId="1565057504" sldId="268"/>
            <ac:spMk id="188" creationId="{1FF64495-8C21-DE02-987B-B19EB360CA92}"/>
          </ac:spMkLst>
        </pc:spChg>
        <pc:spChg chg="mod">
          <ac:chgData name="Clayton Abbey" userId="4dcd44dc-333d-4f46-927f-bf0c37a3f4b4" providerId="ADAL" clId="{07EA3533-1F09-4636-8F29-127D17D0390B}" dt="2024-03-08T20:07:59.436" v="552" actId="1076"/>
          <ac:spMkLst>
            <pc:docMk/>
            <pc:sldMk cId="1565057504" sldId="268"/>
            <ac:spMk id="189" creationId="{B86534D6-0220-B1C7-BA40-D64EB97E9FAA}"/>
          </ac:spMkLst>
        </pc:spChg>
        <pc:spChg chg="mod">
          <ac:chgData name="Clayton Abbey" userId="4dcd44dc-333d-4f46-927f-bf0c37a3f4b4" providerId="ADAL" clId="{07EA3533-1F09-4636-8F29-127D17D0390B}" dt="2024-03-08T20:07:59.436" v="552" actId="1076"/>
          <ac:spMkLst>
            <pc:docMk/>
            <pc:sldMk cId="1565057504" sldId="268"/>
            <ac:spMk id="190" creationId="{F4C943C2-CD4F-21E8-18E1-CABE10A25A41}"/>
          </ac:spMkLst>
        </pc:spChg>
        <pc:spChg chg="mod">
          <ac:chgData name="Clayton Abbey" userId="4dcd44dc-333d-4f46-927f-bf0c37a3f4b4" providerId="ADAL" clId="{07EA3533-1F09-4636-8F29-127D17D0390B}" dt="2024-03-08T20:07:59.436" v="552" actId="1076"/>
          <ac:spMkLst>
            <pc:docMk/>
            <pc:sldMk cId="1565057504" sldId="268"/>
            <ac:spMk id="191" creationId="{61C317F2-C00D-6665-3EFB-E6A57A42B40B}"/>
          </ac:spMkLst>
        </pc:spChg>
        <pc:spChg chg="mod">
          <ac:chgData name="Clayton Abbey" userId="4dcd44dc-333d-4f46-927f-bf0c37a3f4b4" providerId="ADAL" clId="{07EA3533-1F09-4636-8F29-127D17D0390B}" dt="2024-03-08T20:07:59.436" v="552" actId="1076"/>
          <ac:spMkLst>
            <pc:docMk/>
            <pc:sldMk cId="1565057504" sldId="268"/>
            <ac:spMk id="192" creationId="{5DD576E7-5358-D68A-DD0D-A2BCD5EA5994}"/>
          </ac:spMkLst>
        </pc:spChg>
        <pc:spChg chg="mod">
          <ac:chgData name="Clayton Abbey" userId="4dcd44dc-333d-4f46-927f-bf0c37a3f4b4" providerId="ADAL" clId="{07EA3533-1F09-4636-8F29-127D17D0390B}" dt="2024-03-08T20:07:59.436" v="552" actId="1076"/>
          <ac:spMkLst>
            <pc:docMk/>
            <pc:sldMk cId="1565057504" sldId="268"/>
            <ac:spMk id="193" creationId="{A9EF0040-F55F-350F-8CB1-2474F76A2533}"/>
          </ac:spMkLst>
        </pc:spChg>
        <pc:spChg chg="mod">
          <ac:chgData name="Clayton Abbey" userId="4dcd44dc-333d-4f46-927f-bf0c37a3f4b4" providerId="ADAL" clId="{07EA3533-1F09-4636-8F29-127D17D0390B}" dt="2024-03-08T20:07:59.436" v="552" actId="1076"/>
          <ac:spMkLst>
            <pc:docMk/>
            <pc:sldMk cId="1565057504" sldId="268"/>
            <ac:spMk id="194" creationId="{B49E34A5-6E6C-040D-801A-128CE7C201E4}"/>
          </ac:spMkLst>
        </pc:spChg>
        <pc:spChg chg="mod">
          <ac:chgData name="Clayton Abbey" userId="4dcd44dc-333d-4f46-927f-bf0c37a3f4b4" providerId="ADAL" clId="{07EA3533-1F09-4636-8F29-127D17D0390B}" dt="2024-03-08T20:07:59.436" v="552" actId="1076"/>
          <ac:spMkLst>
            <pc:docMk/>
            <pc:sldMk cId="1565057504" sldId="268"/>
            <ac:spMk id="195" creationId="{6C7CDF5A-5EC7-A19B-09EB-3613FF28EE59}"/>
          </ac:spMkLst>
        </pc:spChg>
        <pc:spChg chg="mod">
          <ac:chgData name="Clayton Abbey" userId="4dcd44dc-333d-4f46-927f-bf0c37a3f4b4" providerId="ADAL" clId="{07EA3533-1F09-4636-8F29-127D17D0390B}" dt="2024-03-08T20:07:59.436" v="552" actId="1076"/>
          <ac:spMkLst>
            <pc:docMk/>
            <pc:sldMk cId="1565057504" sldId="268"/>
            <ac:spMk id="196" creationId="{CC2B13D2-D798-8955-4A37-4AAAB603B945}"/>
          </ac:spMkLst>
        </pc:spChg>
        <pc:spChg chg="mod">
          <ac:chgData name="Clayton Abbey" userId="4dcd44dc-333d-4f46-927f-bf0c37a3f4b4" providerId="ADAL" clId="{07EA3533-1F09-4636-8F29-127D17D0390B}" dt="2024-03-08T20:07:59.436" v="552" actId="1076"/>
          <ac:spMkLst>
            <pc:docMk/>
            <pc:sldMk cId="1565057504" sldId="268"/>
            <ac:spMk id="197" creationId="{16966095-58CE-E2A9-3755-2459F719B9F3}"/>
          </ac:spMkLst>
        </pc:spChg>
        <pc:spChg chg="mod">
          <ac:chgData name="Clayton Abbey" userId="4dcd44dc-333d-4f46-927f-bf0c37a3f4b4" providerId="ADAL" clId="{07EA3533-1F09-4636-8F29-127D17D0390B}" dt="2024-03-08T20:07:59.436" v="552" actId="1076"/>
          <ac:spMkLst>
            <pc:docMk/>
            <pc:sldMk cId="1565057504" sldId="268"/>
            <ac:spMk id="198" creationId="{2356761A-7149-DF64-7C06-5BC8D6077BEF}"/>
          </ac:spMkLst>
        </pc:spChg>
        <pc:spChg chg="mod">
          <ac:chgData name="Clayton Abbey" userId="4dcd44dc-333d-4f46-927f-bf0c37a3f4b4" providerId="ADAL" clId="{07EA3533-1F09-4636-8F29-127D17D0390B}" dt="2024-03-08T20:07:59.436" v="552" actId="1076"/>
          <ac:spMkLst>
            <pc:docMk/>
            <pc:sldMk cId="1565057504" sldId="268"/>
            <ac:spMk id="199" creationId="{09E301ED-3C34-3A20-1057-80E6A534D1F9}"/>
          </ac:spMkLst>
        </pc:spChg>
        <pc:spChg chg="mod">
          <ac:chgData name="Clayton Abbey" userId="4dcd44dc-333d-4f46-927f-bf0c37a3f4b4" providerId="ADAL" clId="{07EA3533-1F09-4636-8F29-127D17D0390B}" dt="2024-03-08T20:07:59.436" v="552" actId="1076"/>
          <ac:spMkLst>
            <pc:docMk/>
            <pc:sldMk cId="1565057504" sldId="268"/>
            <ac:spMk id="200" creationId="{332ED438-4C03-D97B-D2A0-A461F8B8E637}"/>
          </ac:spMkLst>
        </pc:spChg>
        <pc:spChg chg="mod">
          <ac:chgData name="Clayton Abbey" userId="4dcd44dc-333d-4f46-927f-bf0c37a3f4b4" providerId="ADAL" clId="{07EA3533-1F09-4636-8F29-127D17D0390B}" dt="2024-03-08T20:07:59.436" v="552" actId="1076"/>
          <ac:spMkLst>
            <pc:docMk/>
            <pc:sldMk cId="1565057504" sldId="268"/>
            <ac:spMk id="201" creationId="{22E3B089-ECC2-F836-EE55-29B44535B964}"/>
          </ac:spMkLst>
        </pc:spChg>
        <pc:spChg chg="mod">
          <ac:chgData name="Clayton Abbey" userId="4dcd44dc-333d-4f46-927f-bf0c37a3f4b4" providerId="ADAL" clId="{07EA3533-1F09-4636-8F29-127D17D0390B}" dt="2024-03-08T20:07:59.436" v="552" actId="1076"/>
          <ac:spMkLst>
            <pc:docMk/>
            <pc:sldMk cId="1565057504" sldId="268"/>
            <ac:spMk id="202" creationId="{019A65A1-B7A9-2CF8-93C9-2E62E5909735}"/>
          </ac:spMkLst>
        </pc:spChg>
        <pc:spChg chg="mod">
          <ac:chgData name="Clayton Abbey" userId="4dcd44dc-333d-4f46-927f-bf0c37a3f4b4" providerId="ADAL" clId="{07EA3533-1F09-4636-8F29-127D17D0390B}" dt="2024-03-08T20:07:59.436" v="552" actId="1076"/>
          <ac:spMkLst>
            <pc:docMk/>
            <pc:sldMk cId="1565057504" sldId="268"/>
            <ac:spMk id="203" creationId="{9C645451-A42F-3652-9C5B-BB5FF25E5DB4}"/>
          </ac:spMkLst>
        </pc:spChg>
        <pc:spChg chg="mod">
          <ac:chgData name="Clayton Abbey" userId="4dcd44dc-333d-4f46-927f-bf0c37a3f4b4" providerId="ADAL" clId="{07EA3533-1F09-4636-8F29-127D17D0390B}" dt="2024-03-08T20:07:59.436" v="552" actId="1076"/>
          <ac:spMkLst>
            <pc:docMk/>
            <pc:sldMk cId="1565057504" sldId="268"/>
            <ac:spMk id="204" creationId="{C6CAA53D-1C85-9E91-3372-5E421BD1EF39}"/>
          </ac:spMkLst>
        </pc:spChg>
        <pc:spChg chg="mod">
          <ac:chgData name="Clayton Abbey" userId="4dcd44dc-333d-4f46-927f-bf0c37a3f4b4" providerId="ADAL" clId="{07EA3533-1F09-4636-8F29-127D17D0390B}" dt="2024-03-08T20:07:59.436" v="552" actId="1076"/>
          <ac:spMkLst>
            <pc:docMk/>
            <pc:sldMk cId="1565057504" sldId="268"/>
            <ac:spMk id="205" creationId="{4B803908-B113-5B17-BB94-912B39FB03D2}"/>
          </ac:spMkLst>
        </pc:spChg>
        <pc:spChg chg="mod">
          <ac:chgData name="Clayton Abbey" userId="4dcd44dc-333d-4f46-927f-bf0c37a3f4b4" providerId="ADAL" clId="{07EA3533-1F09-4636-8F29-127D17D0390B}" dt="2024-03-08T20:07:59.436" v="552" actId="1076"/>
          <ac:spMkLst>
            <pc:docMk/>
            <pc:sldMk cId="1565057504" sldId="268"/>
            <ac:spMk id="206" creationId="{995918E5-AB59-3ECB-C60A-171018B2F564}"/>
          </ac:spMkLst>
        </pc:spChg>
        <pc:spChg chg="mod">
          <ac:chgData name="Clayton Abbey" userId="4dcd44dc-333d-4f46-927f-bf0c37a3f4b4" providerId="ADAL" clId="{07EA3533-1F09-4636-8F29-127D17D0390B}" dt="2024-03-08T20:07:59.436" v="552" actId="1076"/>
          <ac:spMkLst>
            <pc:docMk/>
            <pc:sldMk cId="1565057504" sldId="268"/>
            <ac:spMk id="207" creationId="{28951979-0A18-0C73-4863-2A4AC683D98F}"/>
          </ac:spMkLst>
        </pc:spChg>
        <pc:spChg chg="mod">
          <ac:chgData name="Clayton Abbey" userId="4dcd44dc-333d-4f46-927f-bf0c37a3f4b4" providerId="ADAL" clId="{07EA3533-1F09-4636-8F29-127D17D0390B}" dt="2024-03-08T20:07:59.436" v="552" actId="1076"/>
          <ac:spMkLst>
            <pc:docMk/>
            <pc:sldMk cId="1565057504" sldId="268"/>
            <ac:spMk id="208" creationId="{AF6BA613-4BBA-11F5-F4E6-0EC86DEAD671}"/>
          </ac:spMkLst>
        </pc:spChg>
        <pc:spChg chg="mod">
          <ac:chgData name="Clayton Abbey" userId="4dcd44dc-333d-4f46-927f-bf0c37a3f4b4" providerId="ADAL" clId="{07EA3533-1F09-4636-8F29-127D17D0390B}" dt="2024-03-08T20:07:59.436" v="552" actId="1076"/>
          <ac:spMkLst>
            <pc:docMk/>
            <pc:sldMk cId="1565057504" sldId="268"/>
            <ac:spMk id="209" creationId="{E2F72351-091F-4DD4-F7FB-3961268488C1}"/>
          </ac:spMkLst>
        </pc:spChg>
        <pc:spChg chg="mod">
          <ac:chgData name="Clayton Abbey" userId="4dcd44dc-333d-4f46-927f-bf0c37a3f4b4" providerId="ADAL" clId="{07EA3533-1F09-4636-8F29-127D17D0390B}" dt="2024-03-08T20:07:59.436" v="552" actId="1076"/>
          <ac:spMkLst>
            <pc:docMk/>
            <pc:sldMk cId="1565057504" sldId="268"/>
            <ac:spMk id="210" creationId="{28257137-210C-B78A-072A-94ADABEC79AA}"/>
          </ac:spMkLst>
        </pc:spChg>
        <pc:spChg chg="mod">
          <ac:chgData name="Clayton Abbey" userId="4dcd44dc-333d-4f46-927f-bf0c37a3f4b4" providerId="ADAL" clId="{07EA3533-1F09-4636-8F29-127D17D0390B}" dt="2024-03-08T20:07:59.436" v="552" actId="1076"/>
          <ac:spMkLst>
            <pc:docMk/>
            <pc:sldMk cId="1565057504" sldId="268"/>
            <ac:spMk id="211" creationId="{38AB3FDB-D850-8BA1-E151-66BB77FA2F4E}"/>
          </ac:spMkLst>
        </pc:spChg>
        <pc:spChg chg="mod">
          <ac:chgData name="Clayton Abbey" userId="4dcd44dc-333d-4f46-927f-bf0c37a3f4b4" providerId="ADAL" clId="{07EA3533-1F09-4636-8F29-127D17D0390B}" dt="2024-03-08T20:07:59.436" v="552" actId="1076"/>
          <ac:spMkLst>
            <pc:docMk/>
            <pc:sldMk cId="1565057504" sldId="268"/>
            <ac:spMk id="212" creationId="{80DCC4A3-486A-8834-2D32-F2B314B790A9}"/>
          </ac:spMkLst>
        </pc:spChg>
        <pc:spChg chg="mod">
          <ac:chgData name="Clayton Abbey" userId="4dcd44dc-333d-4f46-927f-bf0c37a3f4b4" providerId="ADAL" clId="{07EA3533-1F09-4636-8F29-127D17D0390B}" dt="2024-03-08T20:07:59.436" v="552" actId="1076"/>
          <ac:spMkLst>
            <pc:docMk/>
            <pc:sldMk cId="1565057504" sldId="268"/>
            <ac:spMk id="213" creationId="{07B3AD1C-174C-317E-CBC0-DD6058AA485C}"/>
          </ac:spMkLst>
        </pc:spChg>
        <pc:spChg chg="mod">
          <ac:chgData name="Clayton Abbey" userId="4dcd44dc-333d-4f46-927f-bf0c37a3f4b4" providerId="ADAL" clId="{07EA3533-1F09-4636-8F29-127D17D0390B}" dt="2024-03-08T20:07:59.436" v="552" actId="1076"/>
          <ac:spMkLst>
            <pc:docMk/>
            <pc:sldMk cId="1565057504" sldId="268"/>
            <ac:spMk id="214" creationId="{68EA22DB-403F-2FC5-6E6F-E1C75CC513B8}"/>
          </ac:spMkLst>
        </pc:spChg>
        <pc:spChg chg="mod">
          <ac:chgData name="Clayton Abbey" userId="4dcd44dc-333d-4f46-927f-bf0c37a3f4b4" providerId="ADAL" clId="{07EA3533-1F09-4636-8F29-127D17D0390B}" dt="2024-03-08T20:07:59.436" v="552" actId="1076"/>
          <ac:spMkLst>
            <pc:docMk/>
            <pc:sldMk cId="1565057504" sldId="268"/>
            <ac:spMk id="215" creationId="{41A09F96-9FAA-9396-AC2E-39F0BE4F7720}"/>
          </ac:spMkLst>
        </pc:spChg>
        <pc:spChg chg="mod">
          <ac:chgData name="Clayton Abbey" userId="4dcd44dc-333d-4f46-927f-bf0c37a3f4b4" providerId="ADAL" clId="{07EA3533-1F09-4636-8F29-127D17D0390B}" dt="2024-03-08T20:07:59.436" v="552" actId="1076"/>
          <ac:spMkLst>
            <pc:docMk/>
            <pc:sldMk cId="1565057504" sldId="268"/>
            <ac:spMk id="216" creationId="{A60029F5-BE27-69B1-59DF-ECED665ECBF3}"/>
          </ac:spMkLst>
        </pc:spChg>
        <pc:spChg chg="mod">
          <ac:chgData name="Clayton Abbey" userId="4dcd44dc-333d-4f46-927f-bf0c37a3f4b4" providerId="ADAL" clId="{07EA3533-1F09-4636-8F29-127D17D0390B}" dt="2024-03-08T20:07:59.436" v="552" actId="1076"/>
          <ac:spMkLst>
            <pc:docMk/>
            <pc:sldMk cId="1565057504" sldId="268"/>
            <ac:spMk id="217" creationId="{AA120FF3-E107-5EB1-206E-7901F49EE4C1}"/>
          </ac:spMkLst>
        </pc:spChg>
        <pc:spChg chg="mod">
          <ac:chgData name="Clayton Abbey" userId="4dcd44dc-333d-4f46-927f-bf0c37a3f4b4" providerId="ADAL" clId="{07EA3533-1F09-4636-8F29-127D17D0390B}" dt="2024-03-08T20:07:59.436" v="552" actId="1076"/>
          <ac:spMkLst>
            <pc:docMk/>
            <pc:sldMk cId="1565057504" sldId="268"/>
            <ac:spMk id="218" creationId="{9D600230-36CA-2E91-B309-50A70B52BD83}"/>
          </ac:spMkLst>
        </pc:spChg>
        <pc:spChg chg="mod">
          <ac:chgData name="Clayton Abbey" userId="4dcd44dc-333d-4f46-927f-bf0c37a3f4b4" providerId="ADAL" clId="{07EA3533-1F09-4636-8F29-127D17D0390B}" dt="2024-03-08T20:07:59.436" v="552" actId="1076"/>
          <ac:spMkLst>
            <pc:docMk/>
            <pc:sldMk cId="1565057504" sldId="268"/>
            <ac:spMk id="219" creationId="{8E14472C-1D3A-3219-613D-9D581D45D3C7}"/>
          </ac:spMkLst>
        </pc:spChg>
        <pc:spChg chg="mod">
          <ac:chgData name="Clayton Abbey" userId="4dcd44dc-333d-4f46-927f-bf0c37a3f4b4" providerId="ADAL" clId="{07EA3533-1F09-4636-8F29-127D17D0390B}" dt="2024-03-08T20:07:59.436" v="552" actId="1076"/>
          <ac:spMkLst>
            <pc:docMk/>
            <pc:sldMk cId="1565057504" sldId="268"/>
            <ac:spMk id="220" creationId="{6973D496-11D3-C048-C1A1-65F1F8E8202B}"/>
          </ac:spMkLst>
        </pc:spChg>
        <pc:spChg chg="add del">
          <ac:chgData name="Clayton Abbey" userId="4dcd44dc-333d-4f46-927f-bf0c37a3f4b4" providerId="ADAL" clId="{07EA3533-1F09-4636-8F29-127D17D0390B}" dt="2024-03-08T20:08:25.287" v="555" actId="26606"/>
          <ac:spMkLst>
            <pc:docMk/>
            <pc:sldMk cId="1565057504" sldId="268"/>
            <ac:spMk id="1028" creationId="{D4771268-CB57-404A-9271-370EB28F6090}"/>
          </ac:spMkLst>
        </pc:spChg>
        <pc:spChg chg="add del">
          <ac:chgData name="Clayton Abbey" userId="4dcd44dc-333d-4f46-927f-bf0c37a3f4b4" providerId="ADAL" clId="{07EA3533-1F09-4636-8F29-127D17D0390B}" dt="2024-03-08T20:11:18.733" v="569" actId="26606"/>
          <ac:spMkLst>
            <pc:docMk/>
            <pc:sldMk cId="1565057504" sldId="268"/>
            <ac:spMk id="1029" creationId="{A4AC5506-6312-4701-8D3C-40187889A947}"/>
          </ac:spMkLst>
        </pc:spChg>
        <pc:grpChg chg="mod">
          <ac:chgData name="Clayton Abbey" userId="4dcd44dc-333d-4f46-927f-bf0c37a3f4b4" providerId="ADAL" clId="{07EA3533-1F09-4636-8F29-127D17D0390B}" dt="2024-03-08T20:07:22.215" v="550" actId="338"/>
          <ac:grpSpMkLst>
            <pc:docMk/>
            <pc:sldMk cId="1565057504" sldId="268"/>
            <ac:grpSpMk id="1" creationId="{00000000-0000-0000-0000-000000000000}"/>
          </ac:grpSpMkLst>
        </pc:grpChg>
        <pc:grpChg chg="mod">
          <ac:chgData name="Clayton Abbey" userId="4dcd44dc-333d-4f46-927f-bf0c37a3f4b4" providerId="ADAL" clId="{07EA3533-1F09-4636-8F29-127D17D0390B}" dt="2024-03-08T20:07:59.436" v="552" actId="1076"/>
          <ac:grpSpMkLst>
            <pc:docMk/>
            <pc:sldMk cId="1565057504" sldId="268"/>
            <ac:grpSpMk id="2" creationId="{1D07253A-0CA8-A1F4-2037-AF92C51BC5B8}"/>
          </ac:grpSpMkLst>
        </pc:grpChg>
        <pc:grpChg chg="mod">
          <ac:chgData name="Clayton Abbey" userId="4dcd44dc-333d-4f46-927f-bf0c37a3f4b4" providerId="ADAL" clId="{07EA3533-1F09-4636-8F29-127D17D0390B}" dt="2024-03-08T20:07:59.436" v="552" actId="1076"/>
          <ac:grpSpMkLst>
            <pc:docMk/>
            <pc:sldMk cId="1565057504" sldId="268"/>
            <ac:grpSpMk id="6" creationId="{6F6319E2-E15E-9495-E25B-F53BD2D7C965}"/>
          </ac:grpSpMkLst>
        </pc:grpChg>
        <pc:picChg chg="add del mod">
          <ac:chgData name="Clayton Abbey" userId="4dcd44dc-333d-4f46-927f-bf0c37a3f4b4" providerId="ADAL" clId="{07EA3533-1F09-4636-8F29-127D17D0390B}" dt="2024-03-08T20:11:18.733" v="569" actId="26606"/>
          <ac:picMkLst>
            <pc:docMk/>
            <pc:sldMk cId="1565057504" sldId="268"/>
            <ac:picMk id="4" creationId="{A77D2101-84A5-4564-9698-BEB5B39F2593}"/>
          </ac:picMkLst>
        </pc:picChg>
      </pc:sldChg>
      <pc:sldChg chg="addSp delSp modSp mod setBg">
        <pc:chgData name="Clayton Abbey" userId="4dcd44dc-333d-4f46-927f-bf0c37a3f4b4" providerId="ADAL" clId="{07EA3533-1F09-4636-8F29-127D17D0390B}" dt="2024-03-11T01:41:24.345" v="804" actId="115"/>
        <pc:sldMkLst>
          <pc:docMk/>
          <pc:sldMk cId="1932950429" sldId="269"/>
        </pc:sldMkLst>
        <pc:spChg chg="add mod">
          <ac:chgData name="Clayton Abbey" userId="4dcd44dc-333d-4f46-927f-bf0c37a3f4b4" providerId="ADAL" clId="{07EA3533-1F09-4636-8F29-127D17D0390B}" dt="2024-03-11T01:41:24.345" v="804" actId="115"/>
          <ac:spMkLst>
            <pc:docMk/>
            <pc:sldMk cId="1932950429" sldId="269"/>
            <ac:spMk id="2" creationId="{6CA79C85-296F-33C8-9730-D6849C932AFF}"/>
          </ac:spMkLst>
        </pc:spChg>
        <pc:spChg chg="mod">
          <ac:chgData name="Clayton Abbey" userId="4dcd44dc-333d-4f46-927f-bf0c37a3f4b4" providerId="ADAL" clId="{07EA3533-1F09-4636-8F29-127D17D0390B}" dt="2024-03-08T20:08:40.661" v="560" actId="26606"/>
          <ac:spMkLst>
            <pc:docMk/>
            <pc:sldMk cId="1932950429" sldId="269"/>
            <ac:spMk id="3" creationId="{5663AD16-6284-4B73-8F36-69B4C9B14463}"/>
          </ac:spMkLst>
        </pc:spChg>
        <pc:spChg chg="add del">
          <ac:chgData name="Clayton Abbey" userId="4dcd44dc-333d-4f46-927f-bf0c37a3f4b4" providerId="ADAL" clId="{07EA3533-1F09-4636-8F29-127D17D0390B}" dt="2024-03-08T20:08:37.079" v="557" actId="26606"/>
          <ac:spMkLst>
            <pc:docMk/>
            <pc:sldMk cId="1932950429" sldId="269"/>
            <ac:spMk id="10" creationId="{A8384FB5-9ADC-4DDC-881B-597D56F5B15D}"/>
          </ac:spMkLst>
        </pc:spChg>
        <pc:spChg chg="add del">
          <ac:chgData name="Clayton Abbey" userId="4dcd44dc-333d-4f46-927f-bf0c37a3f4b4" providerId="ADAL" clId="{07EA3533-1F09-4636-8F29-127D17D0390B}" dt="2024-03-08T20:08:37.079" v="557" actId="26606"/>
          <ac:spMkLst>
            <pc:docMk/>
            <pc:sldMk cId="1932950429" sldId="269"/>
            <ac:spMk id="12" creationId="{91E5A9A7-95C6-4F4F-B00E-C82E07FE62EF}"/>
          </ac:spMkLst>
        </pc:spChg>
        <pc:spChg chg="add del">
          <ac:chgData name="Clayton Abbey" userId="4dcd44dc-333d-4f46-927f-bf0c37a3f4b4" providerId="ADAL" clId="{07EA3533-1F09-4636-8F29-127D17D0390B}" dt="2024-03-08T20:08:37.079" v="557" actId="26606"/>
          <ac:spMkLst>
            <pc:docMk/>
            <pc:sldMk cId="1932950429" sldId="269"/>
            <ac:spMk id="14" creationId="{D07DD2DE-F619-49DD-B5E7-03A290FF4ED1}"/>
          </ac:spMkLst>
        </pc:spChg>
        <pc:spChg chg="add del">
          <ac:chgData name="Clayton Abbey" userId="4dcd44dc-333d-4f46-927f-bf0c37a3f4b4" providerId="ADAL" clId="{07EA3533-1F09-4636-8F29-127D17D0390B}" dt="2024-03-08T20:08:37.079" v="557" actId="26606"/>
          <ac:spMkLst>
            <pc:docMk/>
            <pc:sldMk cId="1932950429" sldId="269"/>
            <ac:spMk id="16" creationId="{85149191-5F60-4A28-AAFF-039F96B0F3EC}"/>
          </ac:spMkLst>
        </pc:spChg>
        <pc:spChg chg="add del">
          <ac:chgData name="Clayton Abbey" userId="4dcd44dc-333d-4f46-927f-bf0c37a3f4b4" providerId="ADAL" clId="{07EA3533-1F09-4636-8F29-127D17D0390B}" dt="2024-03-08T20:08:37.079" v="557" actId="26606"/>
          <ac:spMkLst>
            <pc:docMk/>
            <pc:sldMk cId="1932950429" sldId="269"/>
            <ac:spMk id="18" creationId="{F8260ED5-17F7-4158-B241-D51DD4CF1B7E}"/>
          </ac:spMkLst>
        </pc:spChg>
        <pc:spChg chg="add del">
          <ac:chgData name="Clayton Abbey" userId="4dcd44dc-333d-4f46-927f-bf0c37a3f4b4" providerId="ADAL" clId="{07EA3533-1F09-4636-8F29-127D17D0390B}" dt="2024-03-08T20:08:40.641" v="559" actId="26606"/>
          <ac:spMkLst>
            <pc:docMk/>
            <pc:sldMk cId="1932950429" sldId="269"/>
            <ac:spMk id="20" creationId="{D12DDE76-C203-4047-9998-63900085B5E8}"/>
          </ac:spMkLst>
        </pc:spChg>
        <pc:spChg chg="add">
          <ac:chgData name="Clayton Abbey" userId="4dcd44dc-333d-4f46-927f-bf0c37a3f4b4" providerId="ADAL" clId="{07EA3533-1F09-4636-8F29-127D17D0390B}" dt="2024-03-08T20:08:40.661" v="560" actId="26606"/>
          <ac:spMkLst>
            <pc:docMk/>
            <pc:sldMk cId="1932950429" sldId="269"/>
            <ac:spMk id="22" creationId="{D4771268-CB57-404A-9271-370EB28F6090}"/>
          </ac:spMkLst>
        </pc:spChg>
        <pc:picChg chg="mod">
          <ac:chgData name="Clayton Abbey" userId="4dcd44dc-333d-4f46-927f-bf0c37a3f4b4" providerId="ADAL" clId="{07EA3533-1F09-4636-8F29-127D17D0390B}" dt="2024-03-08T20:08:40.661" v="560" actId="26606"/>
          <ac:picMkLst>
            <pc:docMk/>
            <pc:sldMk cId="1932950429" sldId="269"/>
            <ac:picMk id="5" creationId="{B9961CC4-37D3-4783-BA06-9AB225F76B26}"/>
          </ac:picMkLst>
        </pc:picChg>
      </pc:sldChg>
      <pc:sldChg chg="addSp modSp mod">
        <pc:chgData name="Clayton Abbey" userId="4dcd44dc-333d-4f46-927f-bf0c37a3f4b4" providerId="ADAL" clId="{07EA3533-1F09-4636-8F29-127D17D0390B}" dt="2024-03-11T01:42:58.779" v="834" actId="115"/>
        <pc:sldMkLst>
          <pc:docMk/>
          <pc:sldMk cId="3196425213" sldId="270"/>
        </pc:sldMkLst>
        <pc:spChg chg="add mod">
          <ac:chgData name="Clayton Abbey" userId="4dcd44dc-333d-4f46-927f-bf0c37a3f4b4" providerId="ADAL" clId="{07EA3533-1F09-4636-8F29-127D17D0390B}" dt="2024-03-11T01:42:58.779" v="834" actId="115"/>
          <ac:spMkLst>
            <pc:docMk/>
            <pc:sldMk cId="3196425213" sldId="270"/>
            <ac:spMk id="2" creationId="{43A9C489-EF7A-F360-CC7B-10381B239387}"/>
          </ac:spMkLst>
        </pc:spChg>
      </pc:sldChg>
      <pc:sldChg chg="modSp mod">
        <pc:chgData name="Clayton Abbey" userId="4dcd44dc-333d-4f46-927f-bf0c37a3f4b4" providerId="ADAL" clId="{07EA3533-1F09-4636-8F29-127D17D0390B}" dt="2024-03-07T20:16:51.530" v="331" actId="20577"/>
        <pc:sldMkLst>
          <pc:docMk/>
          <pc:sldMk cId="1677708220" sldId="271"/>
        </pc:sldMkLst>
        <pc:spChg chg="mod">
          <ac:chgData name="Clayton Abbey" userId="4dcd44dc-333d-4f46-927f-bf0c37a3f4b4" providerId="ADAL" clId="{07EA3533-1F09-4636-8F29-127D17D0390B}" dt="2024-03-07T20:16:51.530" v="331" actId="20577"/>
          <ac:spMkLst>
            <pc:docMk/>
            <pc:sldMk cId="1677708220" sldId="271"/>
            <ac:spMk id="2" creationId="{520E7726-3ED5-47F8-ACA6-741E7590BF51}"/>
          </ac:spMkLst>
        </pc:spChg>
      </pc:sldChg>
      <pc:sldChg chg="addSp delSp modSp new mod setBg">
        <pc:chgData name="Clayton Abbey" userId="4dcd44dc-333d-4f46-927f-bf0c37a3f4b4" providerId="ADAL" clId="{07EA3533-1F09-4636-8F29-127D17D0390B}" dt="2024-03-11T01:58:53.523" v="964" actId="26606"/>
        <pc:sldMkLst>
          <pc:docMk/>
          <pc:sldMk cId="3347817882" sldId="272"/>
        </pc:sldMkLst>
        <pc:spChg chg="del">
          <ac:chgData name="Clayton Abbey" userId="4dcd44dc-333d-4f46-927f-bf0c37a3f4b4" providerId="ADAL" clId="{07EA3533-1F09-4636-8F29-127D17D0390B}" dt="2024-03-11T01:56:09.939" v="858"/>
          <ac:spMkLst>
            <pc:docMk/>
            <pc:sldMk cId="3347817882" sldId="272"/>
            <ac:spMk id="2" creationId="{5260A1FA-7990-22C9-DA91-10BC0554ACD8}"/>
          </ac:spMkLst>
        </pc:spChg>
        <pc:spChg chg="mod">
          <ac:chgData name="Clayton Abbey" userId="4dcd44dc-333d-4f46-927f-bf0c37a3f4b4" providerId="ADAL" clId="{07EA3533-1F09-4636-8F29-127D17D0390B}" dt="2024-03-11T01:58:53.523" v="964" actId="26606"/>
          <ac:spMkLst>
            <pc:docMk/>
            <pc:sldMk cId="3347817882" sldId="272"/>
            <ac:spMk id="3" creationId="{C5890608-BA18-C1BF-14D8-BF3795648007}"/>
          </ac:spMkLst>
        </pc:spChg>
        <pc:spChg chg="add del">
          <ac:chgData name="Clayton Abbey" userId="4dcd44dc-333d-4f46-927f-bf0c37a3f4b4" providerId="ADAL" clId="{07EA3533-1F09-4636-8F29-127D17D0390B}" dt="2024-03-11T01:58:31.923" v="961" actId="26606"/>
          <ac:spMkLst>
            <pc:docMk/>
            <pc:sldMk cId="3347817882" sldId="272"/>
            <ac:spMk id="6" creationId="{4845A0EE-C4C8-4AE1-B3C6-1261368AC036}"/>
          </ac:spMkLst>
        </pc:spChg>
        <pc:grpChg chg="add del">
          <ac:chgData name="Clayton Abbey" userId="4dcd44dc-333d-4f46-927f-bf0c37a3f4b4" providerId="ADAL" clId="{07EA3533-1F09-4636-8F29-127D17D0390B}" dt="2024-03-11T01:57:56.223" v="957" actId="26606"/>
          <ac:grpSpMkLst>
            <pc:docMk/>
            <pc:sldMk cId="3347817882" sldId="272"/>
            <ac:grpSpMk id="9" creationId="{1E5539EC-8CB8-002F-68C6-678840282659}"/>
          </ac:grpSpMkLst>
        </pc:grpChg>
        <pc:grpChg chg="add">
          <ac:chgData name="Clayton Abbey" userId="4dcd44dc-333d-4f46-927f-bf0c37a3f4b4" providerId="ADAL" clId="{07EA3533-1F09-4636-8F29-127D17D0390B}" dt="2024-03-11T01:58:53.523" v="964" actId="26606"/>
          <ac:grpSpMkLst>
            <pc:docMk/>
            <pc:sldMk cId="3347817882" sldId="272"/>
            <ac:grpSpMk id="13" creationId="{1E5539EC-8CB8-002F-68C6-678840282659}"/>
          </ac:grpSpMkLst>
        </pc:grpChg>
        <pc:graphicFrameChg chg="add mod ord modGraphic">
          <ac:chgData name="Clayton Abbey" userId="4dcd44dc-333d-4f46-927f-bf0c37a3f4b4" providerId="ADAL" clId="{07EA3533-1F09-4636-8F29-127D17D0390B}" dt="2024-03-11T01:58:53.523" v="964" actId="26606"/>
          <ac:graphicFrameMkLst>
            <pc:docMk/>
            <pc:sldMk cId="3347817882" sldId="272"/>
            <ac:graphicFrameMk id="4" creationId="{02E1A85A-A8CF-7DA5-454E-9859703E85F4}"/>
          </ac:graphicFrameMkLst>
        </pc:graphicFrameChg>
        <pc:cxnChg chg="add del">
          <ac:chgData name="Clayton Abbey" userId="4dcd44dc-333d-4f46-927f-bf0c37a3f4b4" providerId="ADAL" clId="{07EA3533-1F09-4636-8F29-127D17D0390B}" dt="2024-03-11T01:58:53.503" v="963" actId="26606"/>
          <ac:cxnSpMkLst>
            <pc:docMk/>
            <pc:sldMk cId="3347817882" sldId="272"/>
            <ac:cxnSpMk id="8" creationId="{00CD8E7C-C23B-A3B9-B18A-838AED877A40}"/>
          </ac:cxnSpMkLst>
        </pc:cxnChg>
      </pc:sldChg>
    </pc:docChg>
  </pc:docChgLst>
  <pc:docChgLst>
    <pc:chgData name="Clayton Abbey" userId="4dcd44dc-333d-4f46-927f-bf0c37a3f4b4" providerId="ADAL" clId="{350A8285-CA1A-4017-9E9B-419881E4435B}"/>
    <pc:docChg chg="custSel modSld">
      <pc:chgData name="Clayton Abbey" userId="4dcd44dc-333d-4f46-927f-bf0c37a3f4b4" providerId="ADAL" clId="{350A8285-CA1A-4017-9E9B-419881E4435B}" dt="2024-03-11T16:31:45.729" v="712" actId="27636"/>
      <pc:docMkLst>
        <pc:docMk/>
      </pc:docMkLst>
      <pc:sldChg chg="modSp mod">
        <pc:chgData name="Clayton Abbey" userId="4dcd44dc-333d-4f46-927f-bf0c37a3f4b4" providerId="ADAL" clId="{350A8285-CA1A-4017-9E9B-419881E4435B}" dt="2024-03-11T16:31:45.729" v="712" actId="27636"/>
        <pc:sldMkLst>
          <pc:docMk/>
          <pc:sldMk cId="376989064" sldId="261"/>
        </pc:sldMkLst>
        <pc:spChg chg="mod">
          <ac:chgData name="Clayton Abbey" userId="4dcd44dc-333d-4f46-927f-bf0c37a3f4b4" providerId="ADAL" clId="{350A8285-CA1A-4017-9E9B-419881E4435B}" dt="2024-03-11T16:31:45.729" v="712" actId="27636"/>
          <ac:spMkLst>
            <pc:docMk/>
            <pc:sldMk cId="376989064" sldId="261"/>
            <ac:spMk id="2" creationId="{2022949C-08A8-044B-82AF-DBEC7BA41A04}"/>
          </ac:spMkLst>
        </pc:spChg>
      </pc:sldChg>
      <pc:sldChg chg="modSp">
        <pc:chgData name="Clayton Abbey" userId="4dcd44dc-333d-4f46-927f-bf0c37a3f4b4" providerId="ADAL" clId="{350A8285-CA1A-4017-9E9B-419881E4435B}" dt="2024-03-11T16:15:24.007" v="692" actId="20577"/>
        <pc:sldMkLst>
          <pc:docMk/>
          <pc:sldMk cId="1045309586" sldId="262"/>
        </pc:sldMkLst>
        <pc:graphicFrameChg chg="mod">
          <ac:chgData name="Clayton Abbey" userId="4dcd44dc-333d-4f46-927f-bf0c37a3f4b4" providerId="ADAL" clId="{350A8285-CA1A-4017-9E9B-419881E4435B}" dt="2024-03-11T16:15:24.007" v="692" actId="20577"/>
          <ac:graphicFrameMkLst>
            <pc:docMk/>
            <pc:sldMk cId="1045309586" sldId="262"/>
            <ac:graphicFrameMk id="19" creationId="{7312039F-557D-1056-8ED2-DDFF516EACE6}"/>
          </ac:graphicFrameMkLst>
        </pc:graphicFrameChg>
      </pc:sldChg>
      <pc:sldChg chg="modSp mod">
        <pc:chgData name="Clayton Abbey" userId="4dcd44dc-333d-4f46-927f-bf0c37a3f4b4" providerId="ADAL" clId="{350A8285-CA1A-4017-9E9B-419881E4435B}" dt="2024-03-11T16:14:11.515" v="690" actId="20577"/>
        <pc:sldMkLst>
          <pc:docMk/>
          <pc:sldMk cId="128410477" sldId="264"/>
        </pc:sldMkLst>
        <pc:spChg chg="mod">
          <ac:chgData name="Clayton Abbey" userId="4dcd44dc-333d-4f46-927f-bf0c37a3f4b4" providerId="ADAL" clId="{350A8285-CA1A-4017-9E9B-419881E4435B}" dt="2024-03-01T18:46:27.787" v="20" actId="20577"/>
          <ac:spMkLst>
            <pc:docMk/>
            <pc:sldMk cId="128410477" sldId="264"/>
            <ac:spMk id="27" creationId="{5F8D66E7-A758-5849-9C10-4B1D66D27010}"/>
          </ac:spMkLst>
        </pc:spChg>
        <pc:spChg chg="mod">
          <ac:chgData name="Clayton Abbey" userId="4dcd44dc-333d-4f46-927f-bf0c37a3f4b4" providerId="ADAL" clId="{350A8285-CA1A-4017-9E9B-419881E4435B}" dt="2024-03-11T16:14:11.515" v="690" actId="20577"/>
          <ac:spMkLst>
            <pc:docMk/>
            <pc:sldMk cId="128410477" sldId="264"/>
            <ac:spMk id="31" creationId="{1517D43C-83F0-0D4F-9EB6-4B0ADF877385}"/>
          </ac:spMkLst>
        </pc:spChg>
      </pc:sldChg>
      <pc:sldChg chg="modSp mod">
        <pc:chgData name="Clayton Abbey" userId="4dcd44dc-333d-4f46-927f-bf0c37a3f4b4" providerId="ADAL" clId="{350A8285-CA1A-4017-9E9B-419881E4435B}" dt="2024-03-11T14:16:09.488" v="665" actId="113"/>
        <pc:sldMkLst>
          <pc:docMk/>
          <pc:sldMk cId="3325226465" sldId="266"/>
        </pc:sldMkLst>
        <pc:spChg chg="mod">
          <ac:chgData name="Clayton Abbey" userId="4dcd44dc-333d-4f46-927f-bf0c37a3f4b4" providerId="ADAL" clId="{350A8285-CA1A-4017-9E9B-419881E4435B}" dt="2024-03-01T18:55:51.607" v="661" actId="20577"/>
          <ac:spMkLst>
            <pc:docMk/>
            <pc:sldMk cId="3325226465" sldId="266"/>
            <ac:spMk id="2" creationId="{128BB4E8-2BA5-4499-9F9B-565EBCDA04EF}"/>
          </ac:spMkLst>
        </pc:spChg>
        <pc:graphicFrameChg chg="mod">
          <ac:chgData name="Clayton Abbey" userId="4dcd44dc-333d-4f46-927f-bf0c37a3f4b4" providerId="ADAL" clId="{350A8285-CA1A-4017-9E9B-419881E4435B}" dt="2024-03-11T14:16:09.488" v="665" actId="113"/>
          <ac:graphicFrameMkLst>
            <pc:docMk/>
            <pc:sldMk cId="3325226465" sldId="266"/>
            <ac:graphicFrameMk id="5" creationId="{13934A9C-BDAE-5813-DF45-49DAD296BA6D}"/>
          </ac:graphicFrameMkLst>
        </pc:graphicFrameChg>
      </pc:sldChg>
      <pc:sldChg chg="addSp modSp mod">
        <pc:chgData name="Clayton Abbey" userId="4dcd44dc-333d-4f46-927f-bf0c37a3f4b4" providerId="ADAL" clId="{350A8285-CA1A-4017-9E9B-419881E4435B}" dt="2024-03-11T16:21:02.985" v="701" actId="207"/>
        <pc:sldMkLst>
          <pc:docMk/>
          <pc:sldMk cId="1148263331" sldId="267"/>
        </pc:sldMkLst>
        <pc:spChg chg="add mod">
          <ac:chgData name="Clayton Abbey" userId="4dcd44dc-333d-4f46-927f-bf0c37a3f4b4" providerId="ADAL" clId="{350A8285-CA1A-4017-9E9B-419881E4435B}" dt="2024-03-11T16:21:02.985" v="701" actId="207"/>
          <ac:spMkLst>
            <pc:docMk/>
            <pc:sldMk cId="1148263331" sldId="267"/>
            <ac:spMk id="4" creationId="{25CE5AA4-83ED-0ED5-04C1-F4EEDD228E0B}"/>
          </ac:spMkLst>
        </pc:spChg>
        <pc:spChg chg="add mod">
          <ac:chgData name="Clayton Abbey" userId="4dcd44dc-333d-4f46-927f-bf0c37a3f4b4" providerId="ADAL" clId="{350A8285-CA1A-4017-9E9B-419881E4435B}" dt="2024-03-11T16:20:57.433" v="700" actId="207"/>
          <ac:spMkLst>
            <pc:docMk/>
            <pc:sldMk cId="1148263331" sldId="267"/>
            <ac:spMk id="6" creationId="{8C6823A6-DCE4-C24A-77A6-3AE7F464D728}"/>
          </ac:spMkLst>
        </pc:spChg>
      </pc:sldChg>
      <pc:sldChg chg="addSp delSp modSp mod setBg">
        <pc:chgData name="Clayton Abbey" userId="4dcd44dc-333d-4f46-927f-bf0c37a3f4b4" providerId="ADAL" clId="{350A8285-CA1A-4017-9E9B-419881E4435B}" dt="2024-03-11T14:22:39.066" v="672" actId="1076"/>
        <pc:sldMkLst>
          <pc:docMk/>
          <pc:sldMk cId="1565057504" sldId="268"/>
        </pc:sldMkLst>
        <pc:spChg chg="mod">
          <ac:chgData name="Clayton Abbey" userId="4dcd44dc-333d-4f46-927f-bf0c37a3f4b4" providerId="ADAL" clId="{350A8285-CA1A-4017-9E9B-419881E4435B}" dt="2024-03-11T14:22:39.066" v="672" actId="1076"/>
          <ac:spMkLst>
            <pc:docMk/>
            <pc:sldMk cId="1565057504" sldId="268"/>
            <ac:spMk id="2" creationId="{140EC7B7-4939-F25B-BB99-6CA601B2F362}"/>
          </ac:spMkLst>
        </pc:spChg>
        <pc:spChg chg="mod">
          <ac:chgData name="Clayton Abbey" userId="4dcd44dc-333d-4f46-927f-bf0c37a3f4b4" providerId="ADAL" clId="{350A8285-CA1A-4017-9E9B-419881E4435B}" dt="2024-03-11T14:22:12.238" v="668" actId="26606"/>
          <ac:spMkLst>
            <pc:docMk/>
            <pc:sldMk cId="1565057504" sldId="268"/>
            <ac:spMk id="3" creationId="{62341C79-AEF4-4DB2-B65B-C9B22A68569A}"/>
          </ac:spMkLst>
        </pc:spChg>
        <pc:spChg chg="add">
          <ac:chgData name="Clayton Abbey" userId="4dcd44dc-333d-4f46-927f-bf0c37a3f4b4" providerId="ADAL" clId="{350A8285-CA1A-4017-9E9B-419881E4435B}" dt="2024-03-11T14:22:12.238" v="668" actId="26606"/>
          <ac:spMkLst>
            <pc:docMk/>
            <pc:sldMk cId="1565057504" sldId="268"/>
            <ac:spMk id="221" creationId="{1A95671B-3CC6-4792-9114-B74FAEA224E6}"/>
          </ac:spMkLst>
        </pc:spChg>
        <pc:picChg chg="del">
          <ac:chgData name="Clayton Abbey" userId="4dcd44dc-333d-4f46-927f-bf0c37a3f4b4" providerId="ADAL" clId="{350A8285-CA1A-4017-9E9B-419881E4435B}" dt="2024-03-11T14:21:31.752" v="666" actId="21"/>
          <ac:picMkLst>
            <pc:docMk/>
            <pc:sldMk cId="1565057504" sldId="268"/>
            <ac:picMk id="4" creationId="{A77D2101-84A5-4564-9698-BEB5B39F2593}"/>
          </ac:picMkLst>
        </pc:picChg>
        <pc:picChg chg="add mod">
          <ac:chgData name="Clayton Abbey" userId="4dcd44dc-333d-4f46-927f-bf0c37a3f4b4" providerId="ADAL" clId="{350A8285-CA1A-4017-9E9B-419881E4435B}" dt="2024-03-11T14:22:33.661" v="671" actId="1076"/>
          <ac:picMkLst>
            <pc:docMk/>
            <pc:sldMk cId="1565057504" sldId="268"/>
            <ac:picMk id="5" creationId="{AFD8C170-3CE7-F6DD-6D03-3E48BFB9CD6E}"/>
          </ac:picMkLst>
        </pc:picChg>
      </pc:sldChg>
      <pc:sldChg chg="modSp mod">
        <pc:chgData name="Clayton Abbey" userId="4dcd44dc-333d-4f46-927f-bf0c37a3f4b4" providerId="ADAL" clId="{350A8285-CA1A-4017-9E9B-419881E4435B}" dt="2024-03-11T16:24:33.584" v="705" actId="1076"/>
        <pc:sldMkLst>
          <pc:docMk/>
          <pc:sldMk cId="3196425213" sldId="270"/>
        </pc:sldMkLst>
        <pc:spChg chg="mod">
          <ac:chgData name="Clayton Abbey" userId="4dcd44dc-333d-4f46-927f-bf0c37a3f4b4" providerId="ADAL" clId="{350A8285-CA1A-4017-9E9B-419881E4435B}" dt="2024-03-11T16:24:33.584" v="705" actId="1076"/>
          <ac:spMkLst>
            <pc:docMk/>
            <pc:sldMk cId="3196425213" sldId="270"/>
            <ac:spMk id="3" creationId="{13224535-E554-43FF-B203-051789B73445}"/>
          </ac:spMkLst>
        </pc:spChg>
        <pc:picChg chg="mod">
          <ac:chgData name="Clayton Abbey" userId="4dcd44dc-333d-4f46-927f-bf0c37a3f4b4" providerId="ADAL" clId="{350A8285-CA1A-4017-9E9B-419881E4435B}" dt="2024-03-11T16:24:26.954" v="704" actId="1076"/>
          <ac:picMkLst>
            <pc:docMk/>
            <pc:sldMk cId="3196425213" sldId="270"/>
            <ac:picMk id="6" creationId="{E4A47FAA-ED23-4452-B687-547587CEDB15}"/>
          </ac:picMkLst>
        </pc:picChg>
      </pc:sldChg>
      <pc:sldChg chg="addSp delSp modSp mod">
        <pc:chgData name="Clayton Abbey" userId="4dcd44dc-333d-4f46-927f-bf0c37a3f4b4" providerId="ADAL" clId="{350A8285-CA1A-4017-9E9B-419881E4435B}" dt="2024-03-11T16:13:28.928" v="680" actId="14100"/>
        <pc:sldMkLst>
          <pc:docMk/>
          <pc:sldMk cId="1677708220" sldId="271"/>
        </pc:sldMkLst>
        <pc:picChg chg="del">
          <ac:chgData name="Clayton Abbey" userId="4dcd44dc-333d-4f46-927f-bf0c37a3f4b4" providerId="ADAL" clId="{350A8285-CA1A-4017-9E9B-419881E4435B}" dt="2024-03-11T16:09:47.447" v="673" actId="21"/>
          <ac:picMkLst>
            <pc:docMk/>
            <pc:sldMk cId="1677708220" sldId="271"/>
            <ac:picMk id="4" creationId="{2C9BF705-1F86-4E47-AAAD-AF53E46D6337}"/>
          </ac:picMkLst>
        </pc:picChg>
        <pc:picChg chg="add del mod">
          <ac:chgData name="Clayton Abbey" userId="4dcd44dc-333d-4f46-927f-bf0c37a3f4b4" providerId="ADAL" clId="{350A8285-CA1A-4017-9E9B-419881E4435B}" dt="2024-03-11T16:13:03.747" v="677" actId="21"/>
          <ac:picMkLst>
            <pc:docMk/>
            <pc:sldMk cId="1677708220" sldId="271"/>
            <ac:picMk id="5" creationId="{2EFB3320-6D71-497A-F848-F88EBEBEB3C2}"/>
          </ac:picMkLst>
        </pc:picChg>
        <pc:picChg chg="add mod">
          <ac:chgData name="Clayton Abbey" userId="4dcd44dc-333d-4f46-927f-bf0c37a3f4b4" providerId="ADAL" clId="{350A8285-CA1A-4017-9E9B-419881E4435B}" dt="2024-03-11T16:13:28.928" v="680" actId="14100"/>
          <ac:picMkLst>
            <pc:docMk/>
            <pc:sldMk cId="1677708220" sldId="271"/>
            <ac:picMk id="6" creationId="{BF6B410B-35B8-5B73-23D1-D4949005B8A1}"/>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8AD5A-1B4D-4AA7-A816-F06E28F72E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D0A892-6D87-4ED6-ABF6-1BDB62532296}">
      <dgm:prSet/>
      <dgm:spPr/>
      <dgm:t>
        <a:bodyPr/>
        <a:lstStyle/>
        <a:p>
          <a:r>
            <a:rPr lang="en-US" dirty="0"/>
            <a:t>Passage of Senate Bill 159, creating the </a:t>
          </a:r>
          <a:r>
            <a:rPr lang="en-US" b="1" dirty="0">
              <a:solidFill>
                <a:schemeClr val="tx1"/>
              </a:solidFill>
            </a:rPr>
            <a:t>Higher Education Trust Fund</a:t>
          </a:r>
          <a:r>
            <a:rPr lang="en-US" dirty="0"/>
            <a:t>. The Trust Fund will receive </a:t>
          </a:r>
          <a:r>
            <a:rPr lang="en-US" b="1" i="0" u="sng" dirty="0">
              <a:solidFill>
                <a:schemeClr val="tx1"/>
              </a:solidFill>
            </a:rPr>
            <a:t>a $959 million transfer</a:t>
          </a:r>
          <a:r>
            <a:rPr lang="en-US" dirty="0"/>
            <a:t>. $10.6 million is earmarked for shortfalls in FY 24 Opportunity Scholarship funding.</a:t>
          </a:r>
        </a:p>
      </dgm:t>
    </dgm:pt>
    <dgm:pt modelId="{9EE3C559-C823-443F-B57F-B3A1BB0B7CBA}" type="parTrans" cxnId="{D20AD9A1-568D-4022-B742-E5325DFD1D14}">
      <dgm:prSet/>
      <dgm:spPr/>
      <dgm:t>
        <a:bodyPr/>
        <a:lstStyle/>
        <a:p>
          <a:endParaRPr lang="en-US"/>
        </a:p>
      </dgm:t>
    </dgm:pt>
    <dgm:pt modelId="{547B43B5-9868-4A9B-BF70-CBAB893D621B}" type="sibTrans" cxnId="{D20AD9A1-568D-4022-B742-E5325DFD1D14}">
      <dgm:prSet/>
      <dgm:spPr/>
      <dgm:t>
        <a:bodyPr/>
        <a:lstStyle/>
        <a:p>
          <a:endParaRPr lang="en-US"/>
        </a:p>
      </dgm:t>
    </dgm:pt>
    <dgm:pt modelId="{6A25A4DC-FEF8-4AED-9773-779B4CE8AB95}">
      <dgm:prSet/>
      <dgm:spPr/>
      <dgm:t>
        <a:bodyPr/>
        <a:lstStyle/>
        <a:p>
          <a:r>
            <a:rPr lang="en-US" b="1">
              <a:solidFill>
                <a:schemeClr val="tx1"/>
              </a:solidFill>
            </a:rPr>
            <a:t>$23.8 million in instruction and general funding</a:t>
          </a:r>
          <a:r>
            <a:rPr lang="en-US"/>
            <a:t> to all higher education institutions, an increase of 3% from the previous fiscal year. This increase includes earmarks for </a:t>
          </a:r>
          <a:r>
            <a:rPr lang="en-US">
              <a:solidFill>
                <a:schemeClr val="tx1"/>
              </a:solidFill>
            </a:rPr>
            <a:t>targeted faculty compensation ($7M</a:t>
          </a:r>
          <a:r>
            <a:rPr lang="en-US"/>
            <a:t>), </a:t>
          </a:r>
          <a:r>
            <a:rPr lang="en-US">
              <a:solidFill>
                <a:schemeClr val="tx1"/>
              </a:solidFill>
            </a:rPr>
            <a:t>student support services ($3M</a:t>
          </a:r>
          <a:r>
            <a:rPr lang="en-US"/>
            <a:t>), and </a:t>
          </a:r>
          <a:r>
            <a:rPr lang="en-US">
              <a:solidFill>
                <a:schemeClr val="tx1"/>
              </a:solidFill>
            </a:rPr>
            <a:t>support for graduate assistants ($1.9M).</a:t>
          </a:r>
        </a:p>
      </dgm:t>
    </dgm:pt>
    <dgm:pt modelId="{46217A67-FB06-4B1D-8BB3-2C327EC4716D}" type="parTrans" cxnId="{1E9B5FA2-D4F7-44F0-948F-260632B4DECB}">
      <dgm:prSet/>
      <dgm:spPr/>
      <dgm:t>
        <a:bodyPr/>
        <a:lstStyle/>
        <a:p>
          <a:endParaRPr lang="en-US"/>
        </a:p>
      </dgm:t>
    </dgm:pt>
    <dgm:pt modelId="{3BF896D4-82CE-47CE-B5C8-8D938C18E0AE}" type="sibTrans" cxnId="{1E9B5FA2-D4F7-44F0-948F-260632B4DECB}">
      <dgm:prSet/>
      <dgm:spPr/>
      <dgm:t>
        <a:bodyPr/>
        <a:lstStyle/>
        <a:p>
          <a:endParaRPr lang="en-US"/>
        </a:p>
      </dgm:t>
    </dgm:pt>
    <dgm:pt modelId="{EBC26FE6-577D-4BDB-A3E6-A8649B1B4F8A}">
      <dgm:prSet/>
      <dgm:spPr/>
      <dgm:t>
        <a:bodyPr/>
        <a:lstStyle/>
        <a:p>
          <a:r>
            <a:rPr lang="en-US" b="1">
              <a:solidFill>
                <a:schemeClr val="tx1"/>
              </a:solidFill>
            </a:rPr>
            <a:t>$33 million </a:t>
          </a:r>
          <a:r>
            <a:rPr lang="en-US"/>
            <a:t>in funding to provide a 3% across-the-board </a:t>
          </a:r>
          <a:r>
            <a:rPr lang="en-US" b="1">
              <a:solidFill>
                <a:schemeClr val="tx1"/>
              </a:solidFill>
            </a:rPr>
            <a:t>compensation increase </a:t>
          </a:r>
          <a:r>
            <a:rPr lang="en-US"/>
            <a:t>to all non-probationary employees. Additional funding of $9.4 million will be distributed to institutions as a partial offset to insurance premium increases.</a:t>
          </a:r>
        </a:p>
      </dgm:t>
    </dgm:pt>
    <dgm:pt modelId="{79010073-4FD1-4607-BCCA-4AF98CE59D84}" type="parTrans" cxnId="{DA692E92-B7EB-4EED-8B9E-4D2B4CB6829C}">
      <dgm:prSet/>
      <dgm:spPr/>
      <dgm:t>
        <a:bodyPr/>
        <a:lstStyle/>
        <a:p>
          <a:endParaRPr lang="en-US"/>
        </a:p>
      </dgm:t>
    </dgm:pt>
    <dgm:pt modelId="{39FCDE82-E57F-4A38-887B-91C9418C373F}" type="sibTrans" cxnId="{DA692E92-B7EB-4EED-8B9E-4D2B4CB6829C}">
      <dgm:prSet/>
      <dgm:spPr/>
      <dgm:t>
        <a:bodyPr/>
        <a:lstStyle/>
        <a:p>
          <a:endParaRPr lang="en-US"/>
        </a:p>
      </dgm:t>
    </dgm:pt>
    <dgm:pt modelId="{DE9A92BC-83E7-4467-BBA0-655DA839E870}">
      <dgm:prSet/>
      <dgm:spPr/>
      <dgm:t>
        <a:bodyPr/>
        <a:lstStyle/>
        <a:p>
          <a:r>
            <a:rPr lang="en-US">
              <a:solidFill>
                <a:schemeClr val="tx1"/>
              </a:solidFill>
            </a:rPr>
            <a:t>$32.5 million </a:t>
          </a:r>
          <a:r>
            <a:rPr lang="en-US"/>
            <a:t>for Building Renewal and Replacement and Demolition</a:t>
          </a:r>
        </a:p>
      </dgm:t>
    </dgm:pt>
    <dgm:pt modelId="{0F2CA85E-F14F-41B1-BE27-87EECC43B50B}" type="parTrans" cxnId="{0D54E690-C784-446C-83D7-5F57CD96CC69}">
      <dgm:prSet/>
      <dgm:spPr/>
      <dgm:t>
        <a:bodyPr/>
        <a:lstStyle/>
        <a:p>
          <a:endParaRPr lang="en-US"/>
        </a:p>
      </dgm:t>
    </dgm:pt>
    <dgm:pt modelId="{8A3676EB-F140-4B8A-ADF8-E9F5A639287B}" type="sibTrans" cxnId="{0D54E690-C784-446C-83D7-5F57CD96CC69}">
      <dgm:prSet/>
      <dgm:spPr/>
      <dgm:t>
        <a:bodyPr/>
        <a:lstStyle/>
        <a:p>
          <a:endParaRPr lang="en-US"/>
        </a:p>
      </dgm:t>
    </dgm:pt>
    <dgm:pt modelId="{4CA05883-1643-454F-9077-297B092AE3A6}">
      <dgm:prSet/>
      <dgm:spPr/>
      <dgm:t>
        <a:bodyPr/>
        <a:lstStyle/>
        <a:p>
          <a:r>
            <a:rPr lang="en-US" b="1" u="sng">
              <a:solidFill>
                <a:schemeClr val="tx1"/>
              </a:solidFill>
            </a:rPr>
            <a:t>$5 million </a:t>
          </a:r>
          <a:r>
            <a:rPr lang="en-US"/>
            <a:t>for Equipment Renewal and Replacement</a:t>
          </a:r>
        </a:p>
      </dgm:t>
    </dgm:pt>
    <dgm:pt modelId="{22AA483B-5414-44E6-A724-DC00C221A20E}" type="parTrans" cxnId="{2F73C07D-3F13-49D2-8886-AA535E9DE432}">
      <dgm:prSet/>
      <dgm:spPr/>
      <dgm:t>
        <a:bodyPr/>
        <a:lstStyle/>
        <a:p>
          <a:endParaRPr lang="en-US"/>
        </a:p>
      </dgm:t>
    </dgm:pt>
    <dgm:pt modelId="{C48315BE-A4D8-471F-BF65-1FAAEB351CCE}" type="sibTrans" cxnId="{2F73C07D-3F13-49D2-8886-AA535E9DE432}">
      <dgm:prSet/>
      <dgm:spPr/>
      <dgm:t>
        <a:bodyPr/>
        <a:lstStyle/>
        <a:p>
          <a:endParaRPr lang="en-US"/>
        </a:p>
      </dgm:t>
    </dgm:pt>
    <dgm:pt modelId="{780E9EF6-66C0-4E09-A039-137C1E84FCD4}">
      <dgm:prSet/>
      <dgm:spPr/>
      <dgm:t>
        <a:bodyPr/>
        <a:lstStyle/>
        <a:p>
          <a:r>
            <a:rPr lang="en-US">
              <a:solidFill>
                <a:schemeClr val="tx1"/>
              </a:solidFill>
            </a:rPr>
            <a:t>$5.5 million </a:t>
          </a:r>
          <a:r>
            <a:rPr lang="en-US"/>
            <a:t>to K-12 and higher education institutions for cybersecurity</a:t>
          </a:r>
        </a:p>
      </dgm:t>
    </dgm:pt>
    <dgm:pt modelId="{72CEA624-7435-4DA5-A7D7-951F161587A4}" type="parTrans" cxnId="{5C4C2C23-A64C-4525-B0B3-C50900F01F0E}">
      <dgm:prSet/>
      <dgm:spPr/>
      <dgm:t>
        <a:bodyPr/>
        <a:lstStyle/>
        <a:p>
          <a:endParaRPr lang="en-US"/>
        </a:p>
      </dgm:t>
    </dgm:pt>
    <dgm:pt modelId="{CC86BCB7-8B94-45FE-8649-D366FB9F2744}" type="sibTrans" cxnId="{5C4C2C23-A64C-4525-B0B3-C50900F01F0E}">
      <dgm:prSet/>
      <dgm:spPr/>
      <dgm:t>
        <a:bodyPr/>
        <a:lstStyle/>
        <a:p>
          <a:endParaRPr lang="en-US"/>
        </a:p>
      </dgm:t>
    </dgm:pt>
    <dgm:pt modelId="{1111FED7-105B-4DE6-AFD2-19F51B877427}">
      <dgm:prSet/>
      <dgm:spPr/>
      <dgm:t>
        <a:bodyPr/>
        <a:lstStyle/>
        <a:p>
          <a:r>
            <a:rPr lang="en-US" b="1">
              <a:solidFill>
                <a:schemeClr val="tx1"/>
              </a:solidFill>
            </a:rPr>
            <a:t>$1 million for Dual Credit </a:t>
          </a:r>
          <a:r>
            <a:rPr lang="en-US"/>
            <a:t>programs at higher education institutions</a:t>
          </a:r>
        </a:p>
      </dgm:t>
    </dgm:pt>
    <dgm:pt modelId="{ECC5CEDC-1E9D-4C93-9532-C11BC016E387}" type="parTrans" cxnId="{ACCBC93D-8561-4C15-8772-FC0E60F1286E}">
      <dgm:prSet/>
      <dgm:spPr/>
      <dgm:t>
        <a:bodyPr/>
        <a:lstStyle/>
        <a:p>
          <a:endParaRPr lang="en-US"/>
        </a:p>
      </dgm:t>
    </dgm:pt>
    <dgm:pt modelId="{6EE72A0D-A18F-46FE-BCD6-D29AC89BAD52}" type="sibTrans" cxnId="{ACCBC93D-8561-4C15-8772-FC0E60F1286E}">
      <dgm:prSet/>
      <dgm:spPr/>
      <dgm:t>
        <a:bodyPr/>
        <a:lstStyle/>
        <a:p>
          <a:endParaRPr lang="en-US"/>
        </a:p>
      </dgm:t>
    </dgm:pt>
    <dgm:pt modelId="{20673257-B48C-4B81-8672-09FA2F37E9A3}">
      <dgm:prSet/>
      <dgm:spPr/>
      <dgm:t>
        <a:bodyPr/>
        <a:lstStyle/>
        <a:p>
          <a:r>
            <a:rPr lang="en-US" b="1">
              <a:solidFill>
                <a:schemeClr val="tx1"/>
              </a:solidFill>
            </a:rPr>
            <a:t>$10 million </a:t>
          </a:r>
          <a:r>
            <a:rPr lang="en-US"/>
            <a:t>for graduate scholarships to New Mexico graduates in STEM programs</a:t>
          </a:r>
        </a:p>
      </dgm:t>
    </dgm:pt>
    <dgm:pt modelId="{4D594056-94E0-44E5-A1B2-0C7F6DBCE884}" type="parTrans" cxnId="{8240D128-3BFD-4A90-8B90-91B30F84C8BE}">
      <dgm:prSet/>
      <dgm:spPr/>
      <dgm:t>
        <a:bodyPr/>
        <a:lstStyle/>
        <a:p>
          <a:endParaRPr lang="en-US"/>
        </a:p>
      </dgm:t>
    </dgm:pt>
    <dgm:pt modelId="{5BC0E79B-6FFB-44FB-8A9F-4A3136FF921D}" type="sibTrans" cxnId="{8240D128-3BFD-4A90-8B90-91B30F84C8BE}">
      <dgm:prSet/>
      <dgm:spPr/>
      <dgm:t>
        <a:bodyPr/>
        <a:lstStyle/>
        <a:p>
          <a:endParaRPr lang="en-US"/>
        </a:p>
      </dgm:t>
    </dgm:pt>
    <dgm:pt modelId="{AE8189A3-4D3B-417A-9100-B6841473EA74}">
      <dgm:prSet/>
      <dgm:spPr/>
      <dgm:t>
        <a:bodyPr/>
        <a:lstStyle/>
        <a:p>
          <a:r>
            <a:rPr lang="en-US" b="1">
              <a:solidFill>
                <a:schemeClr val="tx1"/>
              </a:solidFill>
            </a:rPr>
            <a:t>$10 million </a:t>
          </a:r>
          <a:r>
            <a:rPr lang="en-US"/>
            <a:t>for social work endowed faculty positions, financial aid and paid practicums</a:t>
          </a:r>
        </a:p>
      </dgm:t>
    </dgm:pt>
    <dgm:pt modelId="{20F823BB-8AC2-44B6-9302-F0661363835A}" type="parTrans" cxnId="{ED189035-4D6D-4ABC-B143-86537B68C248}">
      <dgm:prSet/>
      <dgm:spPr/>
      <dgm:t>
        <a:bodyPr/>
        <a:lstStyle/>
        <a:p>
          <a:endParaRPr lang="en-US"/>
        </a:p>
      </dgm:t>
    </dgm:pt>
    <dgm:pt modelId="{835BFB18-289B-4F57-AF5C-1FF12182B36D}" type="sibTrans" cxnId="{ED189035-4D6D-4ABC-B143-86537B68C248}">
      <dgm:prSet/>
      <dgm:spPr/>
      <dgm:t>
        <a:bodyPr/>
        <a:lstStyle/>
        <a:p>
          <a:endParaRPr lang="en-US"/>
        </a:p>
      </dgm:t>
    </dgm:pt>
    <dgm:pt modelId="{843032BC-E4BC-4E57-B160-34289122BB46}">
      <dgm:prSet/>
      <dgm:spPr/>
      <dgm:t>
        <a:bodyPr/>
        <a:lstStyle/>
        <a:p>
          <a:r>
            <a:rPr lang="en-US" b="1">
              <a:solidFill>
                <a:schemeClr val="tx1"/>
              </a:solidFill>
            </a:rPr>
            <a:t>$10 million </a:t>
          </a:r>
          <a:r>
            <a:rPr lang="en-US"/>
            <a:t>in new funding and a </a:t>
          </a:r>
          <a:r>
            <a:rPr lang="en-US" b="1">
              <a:solidFill>
                <a:schemeClr val="tx1"/>
              </a:solidFill>
            </a:rPr>
            <a:t>$15 million</a:t>
          </a:r>
          <a:r>
            <a:rPr lang="en-US"/>
            <a:t> authorization from the Technology Enhancement Fund to support research institutions in match requirements</a:t>
          </a:r>
        </a:p>
      </dgm:t>
    </dgm:pt>
    <dgm:pt modelId="{A486C8F2-C94D-4ECC-9322-0F29308C5E92}" type="parTrans" cxnId="{D6CE5D03-200D-4FB1-A7C9-061409E1D061}">
      <dgm:prSet/>
      <dgm:spPr/>
      <dgm:t>
        <a:bodyPr/>
        <a:lstStyle/>
        <a:p>
          <a:endParaRPr lang="en-US"/>
        </a:p>
      </dgm:t>
    </dgm:pt>
    <dgm:pt modelId="{9B943FFF-9E95-4CA2-92C5-B563283F3C2A}" type="sibTrans" cxnId="{D6CE5D03-200D-4FB1-A7C9-061409E1D061}">
      <dgm:prSet/>
      <dgm:spPr/>
      <dgm:t>
        <a:bodyPr/>
        <a:lstStyle/>
        <a:p>
          <a:endParaRPr lang="en-US"/>
        </a:p>
      </dgm:t>
    </dgm:pt>
    <dgm:pt modelId="{5074BEA8-D575-4426-B1C0-8D9FF47944B0}">
      <dgm:prSet/>
      <dgm:spPr/>
      <dgm:t>
        <a:bodyPr/>
        <a:lstStyle/>
        <a:p>
          <a:r>
            <a:rPr lang="en-US" b="1">
              <a:solidFill>
                <a:schemeClr val="tx1"/>
              </a:solidFill>
            </a:rPr>
            <a:t>$60 million </a:t>
          </a:r>
          <a:r>
            <a:rPr lang="en-US"/>
            <a:t>in workforce training tuition coverage to be spent over three fiscal years</a:t>
          </a:r>
        </a:p>
      </dgm:t>
    </dgm:pt>
    <dgm:pt modelId="{78FC5BA8-972A-414F-AE28-351500962874}" type="parTrans" cxnId="{D24CC402-2E2E-4886-B4EA-D509B5726422}">
      <dgm:prSet/>
      <dgm:spPr/>
      <dgm:t>
        <a:bodyPr/>
        <a:lstStyle/>
        <a:p>
          <a:endParaRPr lang="en-US"/>
        </a:p>
      </dgm:t>
    </dgm:pt>
    <dgm:pt modelId="{3A92FFAF-5B41-4E6C-A1E2-A88CB82F88DA}" type="sibTrans" cxnId="{D24CC402-2E2E-4886-B4EA-D509B5726422}">
      <dgm:prSet/>
      <dgm:spPr/>
      <dgm:t>
        <a:bodyPr/>
        <a:lstStyle/>
        <a:p>
          <a:endParaRPr lang="en-US"/>
        </a:p>
      </dgm:t>
    </dgm:pt>
    <dgm:pt modelId="{77471166-CA46-49B6-ACA1-17E067F5AFED}">
      <dgm:prSet/>
      <dgm:spPr/>
      <dgm:t>
        <a:bodyPr/>
        <a:lstStyle/>
        <a:p>
          <a:r>
            <a:rPr lang="en-US" b="1">
              <a:solidFill>
                <a:schemeClr val="tx1"/>
              </a:solidFill>
            </a:rPr>
            <a:t>$6 million </a:t>
          </a:r>
          <a:r>
            <a:rPr lang="en-US"/>
            <a:t>in funding for Integrated Basic Education and Skills Training programs to be spent over three fiscal years</a:t>
          </a:r>
        </a:p>
      </dgm:t>
    </dgm:pt>
    <dgm:pt modelId="{D091925D-7B24-4859-93FE-B198F1085BD9}" type="parTrans" cxnId="{54250B3A-93FD-4072-BC47-13E4A9F67209}">
      <dgm:prSet/>
      <dgm:spPr/>
      <dgm:t>
        <a:bodyPr/>
        <a:lstStyle/>
        <a:p>
          <a:endParaRPr lang="en-US"/>
        </a:p>
      </dgm:t>
    </dgm:pt>
    <dgm:pt modelId="{0631A753-5C34-4FF4-A871-E27A13CFA52B}" type="sibTrans" cxnId="{54250B3A-93FD-4072-BC47-13E4A9F67209}">
      <dgm:prSet/>
      <dgm:spPr/>
      <dgm:t>
        <a:bodyPr/>
        <a:lstStyle/>
        <a:p>
          <a:endParaRPr lang="en-US"/>
        </a:p>
      </dgm:t>
    </dgm:pt>
    <dgm:pt modelId="{0979A007-4C09-45EB-BF0D-16C20C6CBD0C}" type="pres">
      <dgm:prSet presAssocID="{AEB8AD5A-1B4D-4AA7-A816-F06E28F72E34}" presName="diagram" presStyleCnt="0">
        <dgm:presLayoutVars>
          <dgm:dir/>
          <dgm:resizeHandles val="exact"/>
        </dgm:presLayoutVars>
      </dgm:prSet>
      <dgm:spPr/>
    </dgm:pt>
    <dgm:pt modelId="{343AC77F-7E30-45CA-92F0-A8098253BACD}" type="pres">
      <dgm:prSet presAssocID="{26D0A892-6D87-4ED6-ABF6-1BDB62532296}" presName="node" presStyleLbl="node1" presStyleIdx="0" presStyleCnt="12">
        <dgm:presLayoutVars>
          <dgm:bulletEnabled val="1"/>
        </dgm:presLayoutVars>
      </dgm:prSet>
      <dgm:spPr/>
    </dgm:pt>
    <dgm:pt modelId="{1DF5B4A2-45FA-48E1-9722-C739C88803AD}" type="pres">
      <dgm:prSet presAssocID="{547B43B5-9868-4A9B-BF70-CBAB893D621B}" presName="sibTrans" presStyleCnt="0"/>
      <dgm:spPr/>
    </dgm:pt>
    <dgm:pt modelId="{74624C84-5DEF-4176-9663-95437EA2B3CE}" type="pres">
      <dgm:prSet presAssocID="{6A25A4DC-FEF8-4AED-9773-779B4CE8AB95}" presName="node" presStyleLbl="node1" presStyleIdx="1" presStyleCnt="12">
        <dgm:presLayoutVars>
          <dgm:bulletEnabled val="1"/>
        </dgm:presLayoutVars>
      </dgm:prSet>
      <dgm:spPr/>
    </dgm:pt>
    <dgm:pt modelId="{4364EF17-B3C0-4ED7-AE7E-616484306BCF}" type="pres">
      <dgm:prSet presAssocID="{3BF896D4-82CE-47CE-B5C8-8D938C18E0AE}" presName="sibTrans" presStyleCnt="0"/>
      <dgm:spPr/>
    </dgm:pt>
    <dgm:pt modelId="{D58D1916-FC67-4830-BA22-5D939EC7A9E8}" type="pres">
      <dgm:prSet presAssocID="{EBC26FE6-577D-4BDB-A3E6-A8649B1B4F8A}" presName="node" presStyleLbl="node1" presStyleIdx="2" presStyleCnt="12">
        <dgm:presLayoutVars>
          <dgm:bulletEnabled val="1"/>
        </dgm:presLayoutVars>
      </dgm:prSet>
      <dgm:spPr/>
    </dgm:pt>
    <dgm:pt modelId="{AA6B980A-6D96-44F4-8E2D-98E6EB35F2B9}" type="pres">
      <dgm:prSet presAssocID="{39FCDE82-E57F-4A38-887B-91C9418C373F}" presName="sibTrans" presStyleCnt="0"/>
      <dgm:spPr/>
    </dgm:pt>
    <dgm:pt modelId="{16583110-292B-4C43-83ED-940C50C3F8E0}" type="pres">
      <dgm:prSet presAssocID="{DE9A92BC-83E7-4467-BBA0-655DA839E870}" presName="node" presStyleLbl="node1" presStyleIdx="3" presStyleCnt="12">
        <dgm:presLayoutVars>
          <dgm:bulletEnabled val="1"/>
        </dgm:presLayoutVars>
      </dgm:prSet>
      <dgm:spPr/>
    </dgm:pt>
    <dgm:pt modelId="{61B646B6-AA29-42F0-A65D-039C157A5FCC}" type="pres">
      <dgm:prSet presAssocID="{8A3676EB-F140-4B8A-ADF8-E9F5A639287B}" presName="sibTrans" presStyleCnt="0"/>
      <dgm:spPr/>
    </dgm:pt>
    <dgm:pt modelId="{4374F98D-C041-4535-831A-ADBF054BFABD}" type="pres">
      <dgm:prSet presAssocID="{4CA05883-1643-454F-9077-297B092AE3A6}" presName="node" presStyleLbl="node1" presStyleIdx="4" presStyleCnt="12">
        <dgm:presLayoutVars>
          <dgm:bulletEnabled val="1"/>
        </dgm:presLayoutVars>
      </dgm:prSet>
      <dgm:spPr/>
    </dgm:pt>
    <dgm:pt modelId="{12E4F432-77C5-49CF-8BF3-18EC177A7D2D}" type="pres">
      <dgm:prSet presAssocID="{C48315BE-A4D8-471F-BF65-1FAAEB351CCE}" presName="sibTrans" presStyleCnt="0"/>
      <dgm:spPr/>
    </dgm:pt>
    <dgm:pt modelId="{64012726-750A-43AE-A6FC-BDEF499FBCE9}" type="pres">
      <dgm:prSet presAssocID="{780E9EF6-66C0-4E09-A039-137C1E84FCD4}" presName="node" presStyleLbl="node1" presStyleIdx="5" presStyleCnt="12">
        <dgm:presLayoutVars>
          <dgm:bulletEnabled val="1"/>
        </dgm:presLayoutVars>
      </dgm:prSet>
      <dgm:spPr/>
    </dgm:pt>
    <dgm:pt modelId="{75879504-E8E8-4723-A173-3318D28C6776}" type="pres">
      <dgm:prSet presAssocID="{CC86BCB7-8B94-45FE-8649-D366FB9F2744}" presName="sibTrans" presStyleCnt="0"/>
      <dgm:spPr/>
    </dgm:pt>
    <dgm:pt modelId="{248E991E-E9BD-4662-AC6F-6ED6F29A0E14}" type="pres">
      <dgm:prSet presAssocID="{1111FED7-105B-4DE6-AFD2-19F51B877427}" presName="node" presStyleLbl="node1" presStyleIdx="6" presStyleCnt="12">
        <dgm:presLayoutVars>
          <dgm:bulletEnabled val="1"/>
        </dgm:presLayoutVars>
      </dgm:prSet>
      <dgm:spPr/>
    </dgm:pt>
    <dgm:pt modelId="{0EE250E5-7D65-4691-8D52-E21880864CBF}" type="pres">
      <dgm:prSet presAssocID="{6EE72A0D-A18F-46FE-BCD6-D29AC89BAD52}" presName="sibTrans" presStyleCnt="0"/>
      <dgm:spPr/>
    </dgm:pt>
    <dgm:pt modelId="{A36DF96B-8471-4363-8268-1096077C5D72}" type="pres">
      <dgm:prSet presAssocID="{20673257-B48C-4B81-8672-09FA2F37E9A3}" presName="node" presStyleLbl="node1" presStyleIdx="7" presStyleCnt="12">
        <dgm:presLayoutVars>
          <dgm:bulletEnabled val="1"/>
        </dgm:presLayoutVars>
      </dgm:prSet>
      <dgm:spPr/>
    </dgm:pt>
    <dgm:pt modelId="{7AE708BF-6780-4D9E-AE37-8EFA17349AEF}" type="pres">
      <dgm:prSet presAssocID="{5BC0E79B-6FFB-44FB-8A9F-4A3136FF921D}" presName="sibTrans" presStyleCnt="0"/>
      <dgm:spPr/>
    </dgm:pt>
    <dgm:pt modelId="{8A52FB75-15B0-4043-BC60-3A1CBD2BC279}" type="pres">
      <dgm:prSet presAssocID="{AE8189A3-4D3B-417A-9100-B6841473EA74}" presName="node" presStyleLbl="node1" presStyleIdx="8" presStyleCnt="12">
        <dgm:presLayoutVars>
          <dgm:bulletEnabled val="1"/>
        </dgm:presLayoutVars>
      </dgm:prSet>
      <dgm:spPr/>
    </dgm:pt>
    <dgm:pt modelId="{E7AA58B6-5678-41AD-BA72-AADC44F78A7D}" type="pres">
      <dgm:prSet presAssocID="{835BFB18-289B-4F57-AF5C-1FF12182B36D}" presName="sibTrans" presStyleCnt="0"/>
      <dgm:spPr/>
    </dgm:pt>
    <dgm:pt modelId="{488FA73B-1A3F-450E-81B3-D42D6918BA85}" type="pres">
      <dgm:prSet presAssocID="{843032BC-E4BC-4E57-B160-34289122BB46}" presName="node" presStyleLbl="node1" presStyleIdx="9" presStyleCnt="12">
        <dgm:presLayoutVars>
          <dgm:bulletEnabled val="1"/>
        </dgm:presLayoutVars>
      </dgm:prSet>
      <dgm:spPr/>
    </dgm:pt>
    <dgm:pt modelId="{EF7958EC-2EE0-40F2-AAE5-BFD46F1E7EE2}" type="pres">
      <dgm:prSet presAssocID="{9B943FFF-9E95-4CA2-92C5-B563283F3C2A}" presName="sibTrans" presStyleCnt="0"/>
      <dgm:spPr/>
    </dgm:pt>
    <dgm:pt modelId="{D886596F-8971-4FE8-99EF-E88CB157C5AC}" type="pres">
      <dgm:prSet presAssocID="{5074BEA8-D575-4426-B1C0-8D9FF47944B0}" presName="node" presStyleLbl="node1" presStyleIdx="10" presStyleCnt="12">
        <dgm:presLayoutVars>
          <dgm:bulletEnabled val="1"/>
        </dgm:presLayoutVars>
      </dgm:prSet>
      <dgm:spPr/>
    </dgm:pt>
    <dgm:pt modelId="{A11186BB-CB38-4FFD-B8D3-9DB82F04596B}" type="pres">
      <dgm:prSet presAssocID="{3A92FFAF-5B41-4E6C-A1E2-A88CB82F88DA}" presName="sibTrans" presStyleCnt="0"/>
      <dgm:spPr/>
    </dgm:pt>
    <dgm:pt modelId="{DA3DA956-61DD-4765-9319-56029A002CE8}" type="pres">
      <dgm:prSet presAssocID="{77471166-CA46-49B6-ACA1-17E067F5AFED}" presName="node" presStyleLbl="node1" presStyleIdx="11" presStyleCnt="12">
        <dgm:presLayoutVars>
          <dgm:bulletEnabled val="1"/>
        </dgm:presLayoutVars>
      </dgm:prSet>
      <dgm:spPr/>
    </dgm:pt>
  </dgm:ptLst>
  <dgm:cxnLst>
    <dgm:cxn modelId="{D24CC402-2E2E-4886-B4EA-D509B5726422}" srcId="{AEB8AD5A-1B4D-4AA7-A816-F06E28F72E34}" destId="{5074BEA8-D575-4426-B1C0-8D9FF47944B0}" srcOrd="10" destOrd="0" parTransId="{78FC5BA8-972A-414F-AE28-351500962874}" sibTransId="{3A92FFAF-5B41-4E6C-A1E2-A88CB82F88DA}"/>
    <dgm:cxn modelId="{D6CE5D03-200D-4FB1-A7C9-061409E1D061}" srcId="{AEB8AD5A-1B4D-4AA7-A816-F06E28F72E34}" destId="{843032BC-E4BC-4E57-B160-34289122BB46}" srcOrd="9" destOrd="0" parTransId="{A486C8F2-C94D-4ECC-9322-0F29308C5E92}" sibTransId="{9B943FFF-9E95-4CA2-92C5-B563283F3C2A}"/>
    <dgm:cxn modelId="{9B2A2805-1691-400C-AF55-675627D86977}" type="presOf" srcId="{DE9A92BC-83E7-4467-BBA0-655DA839E870}" destId="{16583110-292B-4C43-83ED-940C50C3F8E0}" srcOrd="0" destOrd="0" presId="urn:microsoft.com/office/officeart/2005/8/layout/default"/>
    <dgm:cxn modelId="{5347CD0F-E1DA-4D04-A1F9-9CEB2D76C649}" type="presOf" srcId="{AEB8AD5A-1B4D-4AA7-A816-F06E28F72E34}" destId="{0979A007-4C09-45EB-BF0D-16C20C6CBD0C}" srcOrd="0" destOrd="0" presId="urn:microsoft.com/office/officeart/2005/8/layout/default"/>
    <dgm:cxn modelId="{5C4C2C23-A64C-4525-B0B3-C50900F01F0E}" srcId="{AEB8AD5A-1B4D-4AA7-A816-F06E28F72E34}" destId="{780E9EF6-66C0-4E09-A039-137C1E84FCD4}" srcOrd="5" destOrd="0" parTransId="{72CEA624-7435-4DA5-A7D7-951F161587A4}" sibTransId="{CC86BCB7-8B94-45FE-8649-D366FB9F2744}"/>
    <dgm:cxn modelId="{8240D128-3BFD-4A90-8B90-91B30F84C8BE}" srcId="{AEB8AD5A-1B4D-4AA7-A816-F06E28F72E34}" destId="{20673257-B48C-4B81-8672-09FA2F37E9A3}" srcOrd="7" destOrd="0" parTransId="{4D594056-94E0-44E5-A1B2-0C7F6DBCE884}" sibTransId="{5BC0E79B-6FFB-44FB-8A9F-4A3136FF921D}"/>
    <dgm:cxn modelId="{ED189035-4D6D-4ABC-B143-86537B68C248}" srcId="{AEB8AD5A-1B4D-4AA7-A816-F06E28F72E34}" destId="{AE8189A3-4D3B-417A-9100-B6841473EA74}" srcOrd="8" destOrd="0" parTransId="{20F823BB-8AC2-44B6-9302-F0661363835A}" sibTransId="{835BFB18-289B-4F57-AF5C-1FF12182B36D}"/>
    <dgm:cxn modelId="{54250B3A-93FD-4072-BC47-13E4A9F67209}" srcId="{AEB8AD5A-1B4D-4AA7-A816-F06E28F72E34}" destId="{77471166-CA46-49B6-ACA1-17E067F5AFED}" srcOrd="11" destOrd="0" parTransId="{D091925D-7B24-4859-93FE-B198F1085BD9}" sibTransId="{0631A753-5C34-4FF4-A871-E27A13CFA52B}"/>
    <dgm:cxn modelId="{ACCBC93D-8561-4C15-8772-FC0E60F1286E}" srcId="{AEB8AD5A-1B4D-4AA7-A816-F06E28F72E34}" destId="{1111FED7-105B-4DE6-AFD2-19F51B877427}" srcOrd="6" destOrd="0" parTransId="{ECC5CEDC-1E9D-4C93-9532-C11BC016E387}" sibTransId="{6EE72A0D-A18F-46FE-BCD6-D29AC89BAD52}"/>
    <dgm:cxn modelId="{DEF7F467-89E0-4636-972C-FD11EB0D2CD2}" type="presOf" srcId="{26D0A892-6D87-4ED6-ABF6-1BDB62532296}" destId="{343AC77F-7E30-45CA-92F0-A8098253BACD}" srcOrd="0" destOrd="0" presId="urn:microsoft.com/office/officeart/2005/8/layout/default"/>
    <dgm:cxn modelId="{3EFDF768-8DC2-46BC-A49F-F5416346FD20}" type="presOf" srcId="{1111FED7-105B-4DE6-AFD2-19F51B877427}" destId="{248E991E-E9BD-4662-AC6F-6ED6F29A0E14}" srcOrd="0" destOrd="0" presId="urn:microsoft.com/office/officeart/2005/8/layout/default"/>
    <dgm:cxn modelId="{2F73C07D-3F13-49D2-8886-AA535E9DE432}" srcId="{AEB8AD5A-1B4D-4AA7-A816-F06E28F72E34}" destId="{4CA05883-1643-454F-9077-297B092AE3A6}" srcOrd="4" destOrd="0" parTransId="{22AA483B-5414-44E6-A724-DC00C221A20E}" sibTransId="{C48315BE-A4D8-471F-BF65-1FAAEB351CCE}"/>
    <dgm:cxn modelId="{203E1786-B5A6-4B1D-B888-A8E4683306EA}" type="presOf" srcId="{780E9EF6-66C0-4E09-A039-137C1E84FCD4}" destId="{64012726-750A-43AE-A6FC-BDEF499FBCE9}" srcOrd="0" destOrd="0" presId="urn:microsoft.com/office/officeart/2005/8/layout/default"/>
    <dgm:cxn modelId="{6781568B-4C3B-4CCF-B0C4-6FF8FE12A274}" type="presOf" srcId="{77471166-CA46-49B6-ACA1-17E067F5AFED}" destId="{DA3DA956-61DD-4765-9319-56029A002CE8}" srcOrd="0" destOrd="0" presId="urn:microsoft.com/office/officeart/2005/8/layout/default"/>
    <dgm:cxn modelId="{0D54E690-C784-446C-83D7-5F57CD96CC69}" srcId="{AEB8AD5A-1B4D-4AA7-A816-F06E28F72E34}" destId="{DE9A92BC-83E7-4467-BBA0-655DA839E870}" srcOrd="3" destOrd="0" parTransId="{0F2CA85E-F14F-41B1-BE27-87EECC43B50B}" sibTransId="{8A3676EB-F140-4B8A-ADF8-E9F5A639287B}"/>
    <dgm:cxn modelId="{DA692E92-B7EB-4EED-8B9E-4D2B4CB6829C}" srcId="{AEB8AD5A-1B4D-4AA7-A816-F06E28F72E34}" destId="{EBC26FE6-577D-4BDB-A3E6-A8649B1B4F8A}" srcOrd="2" destOrd="0" parTransId="{79010073-4FD1-4607-BCCA-4AF98CE59D84}" sibTransId="{39FCDE82-E57F-4A38-887B-91C9418C373F}"/>
    <dgm:cxn modelId="{E30CEF92-E4D3-4F0E-8B94-1C9F310A9945}" type="presOf" srcId="{5074BEA8-D575-4426-B1C0-8D9FF47944B0}" destId="{D886596F-8971-4FE8-99EF-E88CB157C5AC}" srcOrd="0" destOrd="0" presId="urn:microsoft.com/office/officeart/2005/8/layout/default"/>
    <dgm:cxn modelId="{D20AD9A1-568D-4022-B742-E5325DFD1D14}" srcId="{AEB8AD5A-1B4D-4AA7-A816-F06E28F72E34}" destId="{26D0A892-6D87-4ED6-ABF6-1BDB62532296}" srcOrd="0" destOrd="0" parTransId="{9EE3C559-C823-443F-B57F-B3A1BB0B7CBA}" sibTransId="{547B43B5-9868-4A9B-BF70-CBAB893D621B}"/>
    <dgm:cxn modelId="{1E9B5FA2-D4F7-44F0-948F-260632B4DECB}" srcId="{AEB8AD5A-1B4D-4AA7-A816-F06E28F72E34}" destId="{6A25A4DC-FEF8-4AED-9773-779B4CE8AB95}" srcOrd="1" destOrd="0" parTransId="{46217A67-FB06-4B1D-8BB3-2C327EC4716D}" sibTransId="{3BF896D4-82CE-47CE-B5C8-8D938C18E0AE}"/>
    <dgm:cxn modelId="{4A0D25A8-2F79-4C87-BD49-D0C0CF7A9771}" type="presOf" srcId="{AE8189A3-4D3B-417A-9100-B6841473EA74}" destId="{8A52FB75-15B0-4043-BC60-3A1CBD2BC279}" srcOrd="0" destOrd="0" presId="urn:microsoft.com/office/officeart/2005/8/layout/default"/>
    <dgm:cxn modelId="{E1A6D3BE-9267-468F-A088-58CE26DF2FF2}" type="presOf" srcId="{EBC26FE6-577D-4BDB-A3E6-A8649B1B4F8A}" destId="{D58D1916-FC67-4830-BA22-5D939EC7A9E8}" srcOrd="0" destOrd="0" presId="urn:microsoft.com/office/officeart/2005/8/layout/default"/>
    <dgm:cxn modelId="{B11A10BF-E323-4B85-9EF3-78B09CE9D95B}" type="presOf" srcId="{4CA05883-1643-454F-9077-297B092AE3A6}" destId="{4374F98D-C041-4535-831A-ADBF054BFABD}" srcOrd="0" destOrd="0" presId="urn:microsoft.com/office/officeart/2005/8/layout/default"/>
    <dgm:cxn modelId="{22EE58C0-4011-4762-A9E0-C5418E1D6EEB}" type="presOf" srcId="{843032BC-E4BC-4E57-B160-34289122BB46}" destId="{488FA73B-1A3F-450E-81B3-D42D6918BA85}" srcOrd="0" destOrd="0" presId="urn:microsoft.com/office/officeart/2005/8/layout/default"/>
    <dgm:cxn modelId="{81B37FE1-DE87-474B-8BDB-9EB4E5A0C404}" type="presOf" srcId="{6A25A4DC-FEF8-4AED-9773-779B4CE8AB95}" destId="{74624C84-5DEF-4176-9663-95437EA2B3CE}" srcOrd="0" destOrd="0" presId="urn:microsoft.com/office/officeart/2005/8/layout/default"/>
    <dgm:cxn modelId="{2BC728FA-0B75-4F7A-829A-8C6BC63812F6}" type="presOf" srcId="{20673257-B48C-4B81-8672-09FA2F37E9A3}" destId="{A36DF96B-8471-4363-8268-1096077C5D72}" srcOrd="0" destOrd="0" presId="urn:microsoft.com/office/officeart/2005/8/layout/default"/>
    <dgm:cxn modelId="{7DF14E4F-E921-4B67-A71E-5D14B47CBE40}" type="presParOf" srcId="{0979A007-4C09-45EB-BF0D-16C20C6CBD0C}" destId="{343AC77F-7E30-45CA-92F0-A8098253BACD}" srcOrd="0" destOrd="0" presId="urn:microsoft.com/office/officeart/2005/8/layout/default"/>
    <dgm:cxn modelId="{BFA6EC72-8D62-4925-864A-1EECC1603791}" type="presParOf" srcId="{0979A007-4C09-45EB-BF0D-16C20C6CBD0C}" destId="{1DF5B4A2-45FA-48E1-9722-C739C88803AD}" srcOrd="1" destOrd="0" presId="urn:microsoft.com/office/officeart/2005/8/layout/default"/>
    <dgm:cxn modelId="{46385209-96DD-43ED-8F83-25A2CF682C89}" type="presParOf" srcId="{0979A007-4C09-45EB-BF0D-16C20C6CBD0C}" destId="{74624C84-5DEF-4176-9663-95437EA2B3CE}" srcOrd="2" destOrd="0" presId="urn:microsoft.com/office/officeart/2005/8/layout/default"/>
    <dgm:cxn modelId="{7CFF8DB3-3FC9-4D37-94BD-569253B98A87}" type="presParOf" srcId="{0979A007-4C09-45EB-BF0D-16C20C6CBD0C}" destId="{4364EF17-B3C0-4ED7-AE7E-616484306BCF}" srcOrd="3" destOrd="0" presId="urn:microsoft.com/office/officeart/2005/8/layout/default"/>
    <dgm:cxn modelId="{B6476A74-74AE-4860-9DC6-62BA9B28F106}" type="presParOf" srcId="{0979A007-4C09-45EB-BF0D-16C20C6CBD0C}" destId="{D58D1916-FC67-4830-BA22-5D939EC7A9E8}" srcOrd="4" destOrd="0" presId="urn:microsoft.com/office/officeart/2005/8/layout/default"/>
    <dgm:cxn modelId="{65FC7570-0885-44F9-B0EA-9A708409ACAC}" type="presParOf" srcId="{0979A007-4C09-45EB-BF0D-16C20C6CBD0C}" destId="{AA6B980A-6D96-44F4-8E2D-98E6EB35F2B9}" srcOrd="5" destOrd="0" presId="urn:microsoft.com/office/officeart/2005/8/layout/default"/>
    <dgm:cxn modelId="{A8157954-C85F-42F6-8C72-A07FB1884B2E}" type="presParOf" srcId="{0979A007-4C09-45EB-BF0D-16C20C6CBD0C}" destId="{16583110-292B-4C43-83ED-940C50C3F8E0}" srcOrd="6" destOrd="0" presId="urn:microsoft.com/office/officeart/2005/8/layout/default"/>
    <dgm:cxn modelId="{45D1160F-7F7B-4319-879F-8290CDD8D620}" type="presParOf" srcId="{0979A007-4C09-45EB-BF0D-16C20C6CBD0C}" destId="{61B646B6-AA29-42F0-A65D-039C157A5FCC}" srcOrd="7" destOrd="0" presId="urn:microsoft.com/office/officeart/2005/8/layout/default"/>
    <dgm:cxn modelId="{D59D0D1F-5A48-4B93-9AD1-E1E184AFF265}" type="presParOf" srcId="{0979A007-4C09-45EB-BF0D-16C20C6CBD0C}" destId="{4374F98D-C041-4535-831A-ADBF054BFABD}" srcOrd="8" destOrd="0" presId="urn:microsoft.com/office/officeart/2005/8/layout/default"/>
    <dgm:cxn modelId="{5F999A1E-B4CA-41B6-9277-6C742ECF562E}" type="presParOf" srcId="{0979A007-4C09-45EB-BF0D-16C20C6CBD0C}" destId="{12E4F432-77C5-49CF-8BF3-18EC177A7D2D}" srcOrd="9" destOrd="0" presId="urn:microsoft.com/office/officeart/2005/8/layout/default"/>
    <dgm:cxn modelId="{BAFB1D6F-AC33-427C-BEF0-1DAB38D69CA9}" type="presParOf" srcId="{0979A007-4C09-45EB-BF0D-16C20C6CBD0C}" destId="{64012726-750A-43AE-A6FC-BDEF499FBCE9}" srcOrd="10" destOrd="0" presId="urn:microsoft.com/office/officeart/2005/8/layout/default"/>
    <dgm:cxn modelId="{C68B32DB-E344-4C09-B630-33D67DCBA987}" type="presParOf" srcId="{0979A007-4C09-45EB-BF0D-16C20C6CBD0C}" destId="{75879504-E8E8-4723-A173-3318D28C6776}" srcOrd="11" destOrd="0" presId="urn:microsoft.com/office/officeart/2005/8/layout/default"/>
    <dgm:cxn modelId="{B30F00ED-6A87-48FF-93E6-2EC34AD2B863}" type="presParOf" srcId="{0979A007-4C09-45EB-BF0D-16C20C6CBD0C}" destId="{248E991E-E9BD-4662-AC6F-6ED6F29A0E14}" srcOrd="12" destOrd="0" presId="urn:microsoft.com/office/officeart/2005/8/layout/default"/>
    <dgm:cxn modelId="{C41100FF-745A-4CB0-B3B2-920E9CA3B918}" type="presParOf" srcId="{0979A007-4C09-45EB-BF0D-16C20C6CBD0C}" destId="{0EE250E5-7D65-4691-8D52-E21880864CBF}" srcOrd="13" destOrd="0" presId="urn:microsoft.com/office/officeart/2005/8/layout/default"/>
    <dgm:cxn modelId="{984C1F5A-3167-4040-B5B6-F33E358BB8F0}" type="presParOf" srcId="{0979A007-4C09-45EB-BF0D-16C20C6CBD0C}" destId="{A36DF96B-8471-4363-8268-1096077C5D72}" srcOrd="14" destOrd="0" presId="urn:microsoft.com/office/officeart/2005/8/layout/default"/>
    <dgm:cxn modelId="{967BB4D8-86F3-4A2C-8BE5-60CA5827889B}" type="presParOf" srcId="{0979A007-4C09-45EB-BF0D-16C20C6CBD0C}" destId="{7AE708BF-6780-4D9E-AE37-8EFA17349AEF}" srcOrd="15" destOrd="0" presId="urn:microsoft.com/office/officeart/2005/8/layout/default"/>
    <dgm:cxn modelId="{8100F495-64E7-4FFB-8F2B-9687FE78F4E8}" type="presParOf" srcId="{0979A007-4C09-45EB-BF0D-16C20C6CBD0C}" destId="{8A52FB75-15B0-4043-BC60-3A1CBD2BC279}" srcOrd="16" destOrd="0" presId="urn:microsoft.com/office/officeart/2005/8/layout/default"/>
    <dgm:cxn modelId="{2BC9AFF3-46D3-498A-8EC5-B0D3825C19FC}" type="presParOf" srcId="{0979A007-4C09-45EB-BF0D-16C20C6CBD0C}" destId="{E7AA58B6-5678-41AD-BA72-AADC44F78A7D}" srcOrd="17" destOrd="0" presId="urn:microsoft.com/office/officeart/2005/8/layout/default"/>
    <dgm:cxn modelId="{97526C25-414B-4242-8B37-C751BF2452B3}" type="presParOf" srcId="{0979A007-4C09-45EB-BF0D-16C20C6CBD0C}" destId="{488FA73B-1A3F-450E-81B3-D42D6918BA85}" srcOrd="18" destOrd="0" presId="urn:microsoft.com/office/officeart/2005/8/layout/default"/>
    <dgm:cxn modelId="{0047F5B7-EBB1-4518-886C-6D145D03433D}" type="presParOf" srcId="{0979A007-4C09-45EB-BF0D-16C20C6CBD0C}" destId="{EF7958EC-2EE0-40F2-AAE5-BFD46F1E7EE2}" srcOrd="19" destOrd="0" presId="urn:microsoft.com/office/officeart/2005/8/layout/default"/>
    <dgm:cxn modelId="{2F20CE96-6812-4363-AC9D-855BCF0393E5}" type="presParOf" srcId="{0979A007-4C09-45EB-BF0D-16C20C6CBD0C}" destId="{D886596F-8971-4FE8-99EF-E88CB157C5AC}" srcOrd="20" destOrd="0" presId="urn:microsoft.com/office/officeart/2005/8/layout/default"/>
    <dgm:cxn modelId="{9EBF527B-3EB6-4DE7-B68E-9D9514CBDAE7}" type="presParOf" srcId="{0979A007-4C09-45EB-BF0D-16C20C6CBD0C}" destId="{A11186BB-CB38-4FFD-B8D3-9DB82F04596B}" srcOrd="21" destOrd="0" presId="urn:microsoft.com/office/officeart/2005/8/layout/default"/>
    <dgm:cxn modelId="{5A5226B2-0438-460E-9ABA-ACCFAA01CCC3}" type="presParOf" srcId="{0979A007-4C09-45EB-BF0D-16C20C6CBD0C}" destId="{DA3DA956-61DD-4765-9319-56029A002CE8}"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FD43B-EC26-4DD3-94A5-9850A43DECE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FD292C9-2FC0-4B72-AE97-33C239A0B6F9}">
      <dgm:prSet/>
      <dgm:spPr/>
      <dgm:t>
        <a:bodyPr/>
        <a:lstStyle/>
        <a:p>
          <a:pPr>
            <a:lnSpc>
              <a:spcPct val="100000"/>
            </a:lnSpc>
          </a:pPr>
          <a:r>
            <a:rPr lang="en-US" b="1" dirty="0"/>
            <a:t>$10.8 million </a:t>
          </a:r>
          <a:r>
            <a:rPr lang="en-US" dirty="0"/>
            <a:t>in increased instruction and general funding, targeted faculty compensation, wrap-around service funding, and support for Research and Public Service Projects </a:t>
          </a:r>
        </a:p>
      </dgm:t>
    </dgm:pt>
    <dgm:pt modelId="{44F078AE-7042-4370-A06E-35A4E9C5B2D3}" type="parTrans" cxnId="{D0BD1FBC-51FF-4133-90E8-42B5E246286D}">
      <dgm:prSet/>
      <dgm:spPr/>
      <dgm:t>
        <a:bodyPr/>
        <a:lstStyle/>
        <a:p>
          <a:endParaRPr lang="en-US"/>
        </a:p>
      </dgm:t>
    </dgm:pt>
    <dgm:pt modelId="{2C23D722-23AC-40D5-BDFC-5E655D3399C3}" type="sibTrans" cxnId="{D0BD1FBC-51FF-4133-90E8-42B5E246286D}">
      <dgm:prSet/>
      <dgm:spPr/>
      <dgm:t>
        <a:bodyPr/>
        <a:lstStyle/>
        <a:p>
          <a:pPr>
            <a:lnSpc>
              <a:spcPct val="100000"/>
            </a:lnSpc>
          </a:pPr>
          <a:endParaRPr lang="en-US"/>
        </a:p>
      </dgm:t>
    </dgm:pt>
    <dgm:pt modelId="{851337B2-6400-4B05-898B-61734E585465}">
      <dgm:prSet/>
      <dgm:spPr/>
      <dgm:t>
        <a:bodyPr/>
        <a:lstStyle/>
        <a:p>
          <a:pPr>
            <a:lnSpc>
              <a:spcPct val="100000"/>
            </a:lnSpc>
          </a:pPr>
          <a:r>
            <a:rPr lang="en-US" dirty="0"/>
            <a:t>$</a:t>
          </a:r>
          <a:r>
            <a:rPr lang="en-US" b="1" dirty="0"/>
            <a:t>18 million in one-time funding </a:t>
          </a:r>
          <a:r>
            <a:rPr lang="en-US" dirty="0"/>
            <a:t>including support for Global Campus ($6.5M), the </a:t>
          </a:r>
          <a:r>
            <a:rPr lang="en-US" strike="sngStrike" dirty="0"/>
            <a:t>Creative Media Institute ($4M), </a:t>
          </a:r>
          <a:r>
            <a:rPr lang="en-US" dirty="0"/>
            <a:t>Athletics ($1M), the College of Engineering’s Manufacturing Sector Development Program, and the Department of Agriculture. </a:t>
          </a:r>
        </a:p>
      </dgm:t>
    </dgm:pt>
    <dgm:pt modelId="{A8FC0547-0E66-49E3-AF84-AD67D3D3718E}" type="parTrans" cxnId="{02E95B62-9032-4D76-A5EA-69A16D207FA2}">
      <dgm:prSet/>
      <dgm:spPr/>
      <dgm:t>
        <a:bodyPr/>
        <a:lstStyle/>
        <a:p>
          <a:endParaRPr lang="en-US"/>
        </a:p>
      </dgm:t>
    </dgm:pt>
    <dgm:pt modelId="{6417C65A-026C-4445-9BA8-695CFA313A13}" type="sibTrans" cxnId="{02E95B62-9032-4D76-A5EA-69A16D207FA2}">
      <dgm:prSet/>
      <dgm:spPr/>
      <dgm:t>
        <a:bodyPr/>
        <a:lstStyle/>
        <a:p>
          <a:pPr>
            <a:lnSpc>
              <a:spcPct val="100000"/>
            </a:lnSpc>
          </a:pPr>
          <a:endParaRPr lang="en-US"/>
        </a:p>
      </dgm:t>
    </dgm:pt>
    <dgm:pt modelId="{D9C04758-34AA-478D-B344-36DEC0DF70A4}">
      <dgm:prSet/>
      <dgm:spPr/>
      <dgm:t>
        <a:bodyPr/>
        <a:lstStyle/>
        <a:p>
          <a:pPr>
            <a:lnSpc>
              <a:spcPct val="100000"/>
            </a:lnSpc>
          </a:pPr>
          <a:r>
            <a:rPr lang="en-US" b="1" dirty="0"/>
            <a:t>$6.8 million </a:t>
          </a:r>
          <a:r>
            <a:rPr lang="en-US" dirty="0"/>
            <a:t>in earmarked funding through the Government Responsibility and Opportunity Fund, to be spent over two fiscal years.</a:t>
          </a:r>
        </a:p>
      </dgm:t>
    </dgm:pt>
    <dgm:pt modelId="{5CD4EFE6-C4D6-4A42-AD4A-1E80F5FF60BD}" type="parTrans" cxnId="{0D039DC9-571B-47F8-93DA-714BCDE6692E}">
      <dgm:prSet/>
      <dgm:spPr/>
      <dgm:t>
        <a:bodyPr/>
        <a:lstStyle/>
        <a:p>
          <a:endParaRPr lang="en-US"/>
        </a:p>
      </dgm:t>
    </dgm:pt>
    <dgm:pt modelId="{664BF3B4-53B5-43F3-9BD9-B60A7BAA89AF}" type="sibTrans" cxnId="{0D039DC9-571B-47F8-93DA-714BCDE6692E}">
      <dgm:prSet/>
      <dgm:spPr/>
      <dgm:t>
        <a:bodyPr/>
        <a:lstStyle/>
        <a:p>
          <a:pPr>
            <a:lnSpc>
              <a:spcPct val="100000"/>
            </a:lnSpc>
          </a:pPr>
          <a:endParaRPr lang="en-US"/>
        </a:p>
      </dgm:t>
    </dgm:pt>
    <dgm:pt modelId="{4B364598-B935-4144-BB54-2D147C4CFF22}">
      <dgm:prSet/>
      <dgm:spPr/>
      <dgm:t>
        <a:bodyPr/>
        <a:lstStyle/>
        <a:p>
          <a:pPr>
            <a:lnSpc>
              <a:spcPct val="100000"/>
            </a:lnSpc>
          </a:pPr>
          <a:r>
            <a:rPr lang="en-US" b="1" dirty="0"/>
            <a:t>$ 90 million </a:t>
          </a:r>
          <a:r>
            <a:rPr lang="en-US" dirty="0"/>
            <a:t>in funding for capital outlay projects</a:t>
          </a:r>
        </a:p>
      </dgm:t>
    </dgm:pt>
    <dgm:pt modelId="{D8E305D4-822C-4A01-9E1D-4E7224D84FA2}" type="parTrans" cxnId="{1CBE0CCE-3D1B-4C56-8549-4EBF24B080C9}">
      <dgm:prSet/>
      <dgm:spPr/>
      <dgm:t>
        <a:bodyPr/>
        <a:lstStyle/>
        <a:p>
          <a:endParaRPr lang="en-US"/>
        </a:p>
      </dgm:t>
    </dgm:pt>
    <dgm:pt modelId="{F3C66644-5104-44C1-A646-CE59C7B5EC90}" type="sibTrans" cxnId="{1CBE0CCE-3D1B-4C56-8549-4EBF24B080C9}">
      <dgm:prSet/>
      <dgm:spPr/>
      <dgm:t>
        <a:bodyPr/>
        <a:lstStyle/>
        <a:p>
          <a:endParaRPr lang="en-US"/>
        </a:p>
      </dgm:t>
    </dgm:pt>
    <dgm:pt modelId="{8C7851EE-A0D8-439E-81AC-46FEC5204AAA}" type="pres">
      <dgm:prSet presAssocID="{0D4FD43B-EC26-4DD3-94A5-9850A43DECE1}" presName="root" presStyleCnt="0">
        <dgm:presLayoutVars>
          <dgm:dir/>
          <dgm:resizeHandles val="exact"/>
        </dgm:presLayoutVars>
      </dgm:prSet>
      <dgm:spPr/>
    </dgm:pt>
    <dgm:pt modelId="{7E2CCBB9-E7A4-449D-9FAC-B62E7DA7EB72}" type="pres">
      <dgm:prSet presAssocID="{0D4FD43B-EC26-4DD3-94A5-9850A43DECE1}" presName="container" presStyleCnt="0">
        <dgm:presLayoutVars>
          <dgm:dir/>
          <dgm:resizeHandles val="exact"/>
        </dgm:presLayoutVars>
      </dgm:prSet>
      <dgm:spPr/>
    </dgm:pt>
    <dgm:pt modelId="{9E640DCD-9FEB-4907-8CC1-20E063C6BCA7}" type="pres">
      <dgm:prSet presAssocID="{FFD292C9-2FC0-4B72-AE97-33C239A0B6F9}" presName="compNode" presStyleCnt="0"/>
      <dgm:spPr/>
    </dgm:pt>
    <dgm:pt modelId="{AE4976F6-CE53-41C2-B38A-344199B0F23A}" type="pres">
      <dgm:prSet presAssocID="{FFD292C9-2FC0-4B72-AE97-33C239A0B6F9}" presName="iconBgRect" presStyleLbl="bgShp" presStyleIdx="0" presStyleCnt="4"/>
      <dgm:spPr/>
    </dgm:pt>
    <dgm:pt modelId="{256B37A2-9206-4344-85DA-64B3593C5844}" type="pres">
      <dgm:prSet presAssocID="{FFD292C9-2FC0-4B72-AE97-33C239A0B6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3736693-6316-45FC-9363-563F76153B9E}" type="pres">
      <dgm:prSet presAssocID="{FFD292C9-2FC0-4B72-AE97-33C239A0B6F9}" presName="spaceRect" presStyleCnt="0"/>
      <dgm:spPr/>
    </dgm:pt>
    <dgm:pt modelId="{D5E8E86B-03D3-466A-8237-59B0F47CD22A}" type="pres">
      <dgm:prSet presAssocID="{FFD292C9-2FC0-4B72-AE97-33C239A0B6F9}" presName="textRect" presStyleLbl="revTx" presStyleIdx="0" presStyleCnt="4">
        <dgm:presLayoutVars>
          <dgm:chMax val="1"/>
          <dgm:chPref val="1"/>
        </dgm:presLayoutVars>
      </dgm:prSet>
      <dgm:spPr/>
    </dgm:pt>
    <dgm:pt modelId="{447455EE-FC0A-48F4-A043-057FA89FF586}" type="pres">
      <dgm:prSet presAssocID="{2C23D722-23AC-40D5-BDFC-5E655D3399C3}" presName="sibTrans" presStyleLbl="sibTrans2D1" presStyleIdx="0" presStyleCnt="0"/>
      <dgm:spPr/>
    </dgm:pt>
    <dgm:pt modelId="{BFBB60C6-C51B-4E74-A800-4437ED2C8F2E}" type="pres">
      <dgm:prSet presAssocID="{851337B2-6400-4B05-898B-61734E585465}" presName="compNode" presStyleCnt="0"/>
      <dgm:spPr/>
    </dgm:pt>
    <dgm:pt modelId="{59491A59-A8B1-440A-B34B-9139ADDF5327}" type="pres">
      <dgm:prSet presAssocID="{851337B2-6400-4B05-898B-61734E585465}" presName="iconBgRect" presStyleLbl="bgShp" presStyleIdx="1" presStyleCnt="4"/>
      <dgm:spPr/>
    </dgm:pt>
    <dgm:pt modelId="{D3530C20-AEF6-4F75-86F7-354DB77DC9FA}" type="pres">
      <dgm:prSet presAssocID="{851337B2-6400-4B05-898B-61734E5854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5F5594A-1F27-4EAB-8DD3-A325DEF37104}" type="pres">
      <dgm:prSet presAssocID="{851337B2-6400-4B05-898B-61734E585465}" presName="spaceRect" presStyleCnt="0"/>
      <dgm:spPr/>
    </dgm:pt>
    <dgm:pt modelId="{01A9155B-1B0A-46BE-9FAA-B77CC8C45517}" type="pres">
      <dgm:prSet presAssocID="{851337B2-6400-4B05-898B-61734E585465}" presName="textRect" presStyleLbl="revTx" presStyleIdx="1" presStyleCnt="4">
        <dgm:presLayoutVars>
          <dgm:chMax val="1"/>
          <dgm:chPref val="1"/>
        </dgm:presLayoutVars>
      </dgm:prSet>
      <dgm:spPr/>
    </dgm:pt>
    <dgm:pt modelId="{B9D8D044-6C10-40E5-AFF3-DE573A1CC333}" type="pres">
      <dgm:prSet presAssocID="{6417C65A-026C-4445-9BA8-695CFA313A13}" presName="sibTrans" presStyleLbl="sibTrans2D1" presStyleIdx="0" presStyleCnt="0"/>
      <dgm:spPr/>
    </dgm:pt>
    <dgm:pt modelId="{30447B9A-A773-4E98-B3C7-9881C5C5606A}" type="pres">
      <dgm:prSet presAssocID="{D9C04758-34AA-478D-B344-36DEC0DF70A4}" presName="compNode" presStyleCnt="0"/>
      <dgm:spPr/>
    </dgm:pt>
    <dgm:pt modelId="{823C90B9-5CDB-4258-9B09-140F5DB57520}" type="pres">
      <dgm:prSet presAssocID="{D9C04758-34AA-478D-B344-36DEC0DF70A4}" presName="iconBgRect" presStyleLbl="bgShp" presStyleIdx="2" presStyleCnt="4"/>
      <dgm:spPr/>
    </dgm:pt>
    <dgm:pt modelId="{7A93E220-F434-46BC-B929-EFBB69C48B33}" type="pres">
      <dgm:prSet presAssocID="{D9C04758-34AA-478D-B344-36DEC0DF70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4577A735-CD28-4966-AA72-C93F67B77805}" type="pres">
      <dgm:prSet presAssocID="{D9C04758-34AA-478D-B344-36DEC0DF70A4}" presName="spaceRect" presStyleCnt="0"/>
      <dgm:spPr/>
    </dgm:pt>
    <dgm:pt modelId="{DACE7E0F-137C-4295-9934-D774C3A91262}" type="pres">
      <dgm:prSet presAssocID="{D9C04758-34AA-478D-B344-36DEC0DF70A4}" presName="textRect" presStyleLbl="revTx" presStyleIdx="2" presStyleCnt="4">
        <dgm:presLayoutVars>
          <dgm:chMax val="1"/>
          <dgm:chPref val="1"/>
        </dgm:presLayoutVars>
      </dgm:prSet>
      <dgm:spPr/>
    </dgm:pt>
    <dgm:pt modelId="{8B25A237-F8DA-4927-A6CF-D6BA26520CB0}" type="pres">
      <dgm:prSet presAssocID="{664BF3B4-53B5-43F3-9BD9-B60A7BAA89AF}" presName="sibTrans" presStyleLbl="sibTrans2D1" presStyleIdx="0" presStyleCnt="0"/>
      <dgm:spPr/>
    </dgm:pt>
    <dgm:pt modelId="{5538D5CD-C609-401C-9749-4E166BFBA00D}" type="pres">
      <dgm:prSet presAssocID="{4B364598-B935-4144-BB54-2D147C4CFF22}" presName="compNode" presStyleCnt="0"/>
      <dgm:spPr/>
    </dgm:pt>
    <dgm:pt modelId="{0290E2F9-1B18-4D68-A394-B41DDEC14187}" type="pres">
      <dgm:prSet presAssocID="{4B364598-B935-4144-BB54-2D147C4CFF22}" presName="iconBgRect" presStyleLbl="bgShp" presStyleIdx="3" presStyleCnt="4"/>
      <dgm:spPr/>
    </dgm:pt>
    <dgm:pt modelId="{445890BD-8605-4FEB-AE57-0FB45C14BA5C}" type="pres">
      <dgm:prSet presAssocID="{4B364598-B935-4144-BB54-2D147C4CFF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ins"/>
        </a:ext>
      </dgm:extLst>
    </dgm:pt>
    <dgm:pt modelId="{6928F811-C4DE-4DAA-BC2C-22C2BDE08FEB}" type="pres">
      <dgm:prSet presAssocID="{4B364598-B935-4144-BB54-2D147C4CFF22}" presName="spaceRect" presStyleCnt="0"/>
      <dgm:spPr/>
    </dgm:pt>
    <dgm:pt modelId="{70C04FFB-81CD-4469-906B-79C9BD1C922C}" type="pres">
      <dgm:prSet presAssocID="{4B364598-B935-4144-BB54-2D147C4CFF22}" presName="textRect" presStyleLbl="revTx" presStyleIdx="3" presStyleCnt="4">
        <dgm:presLayoutVars>
          <dgm:chMax val="1"/>
          <dgm:chPref val="1"/>
        </dgm:presLayoutVars>
      </dgm:prSet>
      <dgm:spPr/>
    </dgm:pt>
  </dgm:ptLst>
  <dgm:cxnLst>
    <dgm:cxn modelId="{A2086811-531A-42AB-8252-FFD234086F37}" type="presOf" srcId="{FFD292C9-2FC0-4B72-AE97-33C239A0B6F9}" destId="{D5E8E86B-03D3-466A-8237-59B0F47CD22A}" srcOrd="0" destOrd="0" presId="urn:microsoft.com/office/officeart/2018/2/layout/IconCircleList"/>
    <dgm:cxn modelId="{5917E01D-DACC-43B5-B20B-DFD2D363F5C9}" type="presOf" srcId="{0D4FD43B-EC26-4DD3-94A5-9850A43DECE1}" destId="{8C7851EE-A0D8-439E-81AC-46FEC5204AAA}" srcOrd="0" destOrd="0" presId="urn:microsoft.com/office/officeart/2018/2/layout/IconCircleList"/>
    <dgm:cxn modelId="{02E95B62-9032-4D76-A5EA-69A16D207FA2}" srcId="{0D4FD43B-EC26-4DD3-94A5-9850A43DECE1}" destId="{851337B2-6400-4B05-898B-61734E585465}" srcOrd="1" destOrd="0" parTransId="{A8FC0547-0E66-49E3-AF84-AD67D3D3718E}" sibTransId="{6417C65A-026C-4445-9BA8-695CFA313A13}"/>
    <dgm:cxn modelId="{AC9C3763-6D12-4C1E-9C70-2A6BF73082A1}" type="presOf" srcId="{D9C04758-34AA-478D-B344-36DEC0DF70A4}" destId="{DACE7E0F-137C-4295-9934-D774C3A91262}" srcOrd="0" destOrd="0" presId="urn:microsoft.com/office/officeart/2018/2/layout/IconCircleList"/>
    <dgm:cxn modelId="{144ACD99-C7F8-4666-95B7-790A0B93FF57}" type="presOf" srcId="{6417C65A-026C-4445-9BA8-695CFA313A13}" destId="{B9D8D044-6C10-40E5-AFF3-DE573A1CC333}" srcOrd="0" destOrd="0" presId="urn:microsoft.com/office/officeart/2018/2/layout/IconCircleList"/>
    <dgm:cxn modelId="{325FF8A7-18B9-439E-8D77-97C5BF3D85C6}" type="presOf" srcId="{2C23D722-23AC-40D5-BDFC-5E655D3399C3}" destId="{447455EE-FC0A-48F4-A043-057FA89FF586}" srcOrd="0" destOrd="0" presId="urn:microsoft.com/office/officeart/2018/2/layout/IconCircleList"/>
    <dgm:cxn modelId="{D0BD1FBC-51FF-4133-90E8-42B5E246286D}" srcId="{0D4FD43B-EC26-4DD3-94A5-9850A43DECE1}" destId="{FFD292C9-2FC0-4B72-AE97-33C239A0B6F9}" srcOrd="0" destOrd="0" parTransId="{44F078AE-7042-4370-A06E-35A4E9C5B2D3}" sibTransId="{2C23D722-23AC-40D5-BDFC-5E655D3399C3}"/>
    <dgm:cxn modelId="{58B36FBC-0A25-4EC8-9A6D-6F75DBB280E0}" type="presOf" srcId="{664BF3B4-53B5-43F3-9BD9-B60A7BAA89AF}" destId="{8B25A237-F8DA-4927-A6CF-D6BA26520CB0}" srcOrd="0" destOrd="0" presId="urn:microsoft.com/office/officeart/2018/2/layout/IconCircleList"/>
    <dgm:cxn modelId="{0D039DC9-571B-47F8-93DA-714BCDE6692E}" srcId="{0D4FD43B-EC26-4DD3-94A5-9850A43DECE1}" destId="{D9C04758-34AA-478D-B344-36DEC0DF70A4}" srcOrd="2" destOrd="0" parTransId="{5CD4EFE6-C4D6-4A42-AD4A-1E80F5FF60BD}" sibTransId="{664BF3B4-53B5-43F3-9BD9-B60A7BAA89AF}"/>
    <dgm:cxn modelId="{1CBE0CCE-3D1B-4C56-8549-4EBF24B080C9}" srcId="{0D4FD43B-EC26-4DD3-94A5-9850A43DECE1}" destId="{4B364598-B935-4144-BB54-2D147C4CFF22}" srcOrd="3" destOrd="0" parTransId="{D8E305D4-822C-4A01-9E1D-4E7224D84FA2}" sibTransId="{F3C66644-5104-44C1-A646-CE59C7B5EC90}"/>
    <dgm:cxn modelId="{87A64BD4-8DE7-45B0-85A7-703D29AA0DFC}" type="presOf" srcId="{4B364598-B935-4144-BB54-2D147C4CFF22}" destId="{70C04FFB-81CD-4469-906B-79C9BD1C922C}" srcOrd="0" destOrd="0" presId="urn:microsoft.com/office/officeart/2018/2/layout/IconCircleList"/>
    <dgm:cxn modelId="{41D68AFC-3C89-4396-A126-AF31DCCDD2DA}" type="presOf" srcId="{851337B2-6400-4B05-898B-61734E585465}" destId="{01A9155B-1B0A-46BE-9FAA-B77CC8C45517}" srcOrd="0" destOrd="0" presId="urn:microsoft.com/office/officeart/2018/2/layout/IconCircleList"/>
    <dgm:cxn modelId="{303A16E2-AB05-4BD6-A6A6-6FF6173AF066}" type="presParOf" srcId="{8C7851EE-A0D8-439E-81AC-46FEC5204AAA}" destId="{7E2CCBB9-E7A4-449D-9FAC-B62E7DA7EB72}" srcOrd="0" destOrd="0" presId="urn:microsoft.com/office/officeart/2018/2/layout/IconCircleList"/>
    <dgm:cxn modelId="{41C39180-1E75-42D5-AD0E-29D8A9B65F7E}" type="presParOf" srcId="{7E2CCBB9-E7A4-449D-9FAC-B62E7DA7EB72}" destId="{9E640DCD-9FEB-4907-8CC1-20E063C6BCA7}" srcOrd="0" destOrd="0" presId="urn:microsoft.com/office/officeart/2018/2/layout/IconCircleList"/>
    <dgm:cxn modelId="{8C5ED1FF-5AC4-43BB-94DD-6555839888AA}" type="presParOf" srcId="{9E640DCD-9FEB-4907-8CC1-20E063C6BCA7}" destId="{AE4976F6-CE53-41C2-B38A-344199B0F23A}" srcOrd="0" destOrd="0" presId="urn:microsoft.com/office/officeart/2018/2/layout/IconCircleList"/>
    <dgm:cxn modelId="{2FB1F0B8-F174-47EA-94F9-E94BA58F95D1}" type="presParOf" srcId="{9E640DCD-9FEB-4907-8CC1-20E063C6BCA7}" destId="{256B37A2-9206-4344-85DA-64B3593C5844}" srcOrd="1" destOrd="0" presId="urn:microsoft.com/office/officeart/2018/2/layout/IconCircleList"/>
    <dgm:cxn modelId="{64494921-BF3C-49FF-8112-7192B8B3F6D6}" type="presParOf" srcId="{9E640DCD-9FEB-4907-8CC1-20E063C6BCA7}" destId="{33736693-6316-45FC-9363-563F76153B9E}" srcOrd="2" destOrd="0" presId="urn:microsoft.com/office/officeart/2018/2/layout/IconCircleList"/>
    <dgm:cxn modelId="{0E1F7DBB-6A27-42DC-88CE-79C24E84030C}" type="presParOf" srcId="{9E640DCD-9FEB-4907-8CC1-20E063C6BCA7}" destId="{D5E8E86B-03D3-466A-8237-59B0F47CD22A}" srcOrd="3" destOrd="0" presId="urn:microsoft.com/office/officeart/2018/2/layout/IconCircleList"/>
    <dgm:cxn modelId="{147EA7F0-D50F-4BF8-8B33-AFDDB0AA2A3F}" type="presParOf" srcId="{7E2CCBB9-E7A4-449D-9FAC-B62E7DA7EB72}" destId="{447455EE-FC0A-48F4-A043-057FA89FF586}" srcOrd="1" destOrd="0" presId="urn:microsoft.com/office/officeart/2018/2/layout/IconCircleList"/>
    <dgm:cxn modelId="{33087506-0040-4B7D-B440-56A1DCB6A95B}" type="presParOf" srcId="{7E2CCBB9-E7A4-449D-9FAC-B62E7DA7EB72}" destId="{BFBB60C6-C51B-4E74-A800-4437ED2C8F2E}" srcOrd="2" destOrd="0" presId="urn:microsoft.com/office/officeart/2018/2/layout/IconCircleList"/>
    <dgm:cxn modelId="{D4C596A5-3EC7-47E8-B13A-C6D322A0EC70}" type="presParOf" srcId="{BFBB60C6-C51B-4E74-A800-4437ED2C8F2E}" destId="{59491A59-A8B1-440A-B34B-9139ADDF5327}" srcOrd="0" destOrd="0" presId="urn:microsoft.com/office/officeart/2018/2/layout/IconCircleList"/>
    <dgm:cxn modelId="{7A52A026-3929-4CCD-B71A-2739E5A3B955}" type="presParOf" srcId="{BFBB60C6-C51B-4E74-A800-4437ED2C8F2E}" destId="{D3530C20-AEF6-4F75-86F7-354DB77DC9FA}" srcOrd="1" destOrd="0" presId="urn:microsoft.com/office/officeart/2018/2/layout/IconCircleList"/>
    <dgm:cxn modelId="{2F66D1EA-499A-4F46-BEB6-F89562000C91}" type="presParOf" srcId="{BFBB60C6-C51B-4E74-A800-4437ED2C8F2E}" destId="{C5F5594A-1F27-4EAB-8DD3-A325DEF37104}" srcOrd="2" destOrd="0" presId="urn:microsoft.com/office/officeart/2018/2/layout/IconCircleList"/>
    <dgm:cxn modelId="{DA134FD1-DF6E-4034-B08E-7C646E16CB4F}" type="presParOf" srcId="{BFBB60C6-C51B-4E74-A800-4437ED2C8F2E}" destId="{01A9155B-1B0A-46BE-9FAA-B77CC8C45517}" srcOrd="3" destOrd="0" presId="urn:microsoft.com/office/officeart/2018/2/layout/IconCircleList"/>
    <dgm:cxn modelId="{1547026A-B250-4A49-832B-266287C562A0}" type="presParOf" srcId="{7E2CCBB9-E7A4-449D-9FAC-B62E7DA7EB72}" destId="{B9D8D044-6C10-40E5-AFF3-DE573A1CC333}" srcOrd="3" destOrd="0" presId="urn:microsoft.com/office/officeart/2018/2/layout/IconCircleList"/>
    <dgm:cxn modelId="{13CCA4F8-2B9D-4919-AE25-5EF6B0DB1A37}" type="presParOf" srcId="{7E2CCBB9-E7A4-449D-9FAC-B62E7DA7EB72}" destId="{30447B9A-A773-4E98-B3C7-9881C5C5606A}" srcOrd="4" destOrd="0" presId="urn:microsoft.com/office/officeart/2018/2/layout/IconCircleList"/>
    <dgm:cxn modelId="{DC8E62D0-A192-41D9-857F-4C3D7A7A6E68}" type="presParOf" srcId="{30447B9A-A773-4E98-B3C7-9881C5C5606A}" destId="{823C90B9-5CDB-4258-9B09-140F5DB57520}" srcOrd="0" destOrd="0" presId="urn:microsoft.com/office/officeart/2018/2/layout/IconCircleList"/>
    <dgm:cxn modelId="{DCB71C32-138B-4618-91DD-A592B870B5AB}" type="presParOf" srcId="{30447B9A-A773-4E98-B3C7-9881C5C5606A}" destId="{7A93E220-F434-46BC-B929-EFBB69C48B33}" srcOrd="1" destOrd="0" presId="urn:microsoft.com/office/officeart/2018/2/layout/IconCircleList"/>
    <dgm:cxn modelId="{0BDFEBA2-CB0D-430E-9EF1-2255A826BC59}" type="presParOf" srcId="{30447B9A-A773-4E98-B3C7-9881C5C5606A}" destId="{4577A735-CD28-4966-AA72-C93F67B77805}" srcOrd="2" destOrd="0" presId="urn:microsoft.com/office/officeart/2018/2/layout/IconCircleList"/>
    <dgm:cxn modelId="{E607F7BA-A4A6-4CF4-990C-FF98A7F2B2EA}" type="presParOf" srcId="{30447B9A-A773-4E98-B3C7-9881C5C5606A}" destId="{DACE7E0F-137C-4295-9934-D774C3A91262}" srcOrd="3" destOrd="0" presId="urn:microsoft.com/office/officeart/2018/2/layout/IconCircleList"/>
    <dgm:cxn modelId="{C263C633-582F-41E6-952A-A51E7BD50C58}" type="presParOf" srcId="{7E2CCBB9-E7A4-449D-9FAC-B62E7DA7EB72}" destId="{8B25A237-F8DA-4927-A6CF-D6BA26520CB0}" srcOrd="5" destOrd="0" presId="urn:microsoft.com/office/officeart/2018/2/layout/IconCircleList"/>
    <dgm:cxn modelId="{AC85DC8C-F71F-4126-B398-B29EDB1B4668}" type="presParOf" srcId="{7E2CCBB9-E7A4-449D-9FAC-B62E7DA7EB72}" destId="{5538D5CD-C609-401C-9749-4E166BFBA00D}" srcOrd="6" destOrd="0" presId="urn:microsoft.com/office/officeart/2018/2/layout/IconCircleList"/>
    <dgm:cxn modelId="{F3B60EB3-05ED-4A68-AD17-07A6EE0D351A}" type="presParOf" srcId="{5538D5CD-C609-401C-9749-4E166BFBA00D}" destId="{0290E2F9-1B18-4D68-A394-B41DDEC14187}" srcOrd="0" destOrd="0" presId="urn:microsoft.com/office/officeart/2018/2/layout/IconCircleList"/>
    <dgm:cxn modelId="{F49FC410-12A4-4A4E-8AFE-74483024CEA0}" type="presParOf" srcId="{5538D5CD-C609-401C-9749-4E166BFBA00D}" destId="{445890BD-8605-4FEB-AE57-0FB45C14BA5C}" srcOrd="1" destOrd="0" presId="urn:microsoft.com/office/officeart/2018/2/layout/IconCircleList"/>
    <dgm:cxn modelId="{4B6CAB97-130E-4D1E-8DC1-ABCF11181C00}" type="presParOf" srcId="{5538D5CD-C609-401C-9749-4E166BFBA00D}" destId="{6928F811-C4DE-4DAA-BC2C-22C2BDE08FEB}" srcOrd="2" destOrd="0" presId="urn:microsoft.com/office/officeart/2018/2/layout/IconCircleList"/>
    <dgm:cxn modelId="{D7751177-5B53-4C94-A881-B3CDA85B688B}" type="presParOf" srcId="{5538D5CD-C609-401C-9749-4E166BFBA00D}" destId="{70C04FFB-81CD-4469-906B-79C9BD1C922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C77F-7E30-45CA-92F0-A8098253BACD}">
      <dsp:nvSpPr>
        <dsp:cNvPr id="0" name=""/>
        <dsp:cNvSpPr/>
      </dsp:nvSpPr>
      <dsp:spPr>
        <a:xfrm>
          <a:off x="2502" y="464667"/>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Passage of Senate Bill 159, creating the </a:t>
          </a:r>
          <a:r>
            <a:rPr lang="en-US" sz="900" b="1" kern="1200" dirty="0">
              <a:solidFill>
                <a:schemeClr val="tx1"/>
              </a:solidFill>
            </a:rPr>
            <a:t>Higher Education Trust Fund</a:t>
          </a:r>
          <a:r>
            <a:rPr lang="en-US" sz="900" kern="1200" dirty="0"/>
            <a:t>. The Trust Fund will receive </a:t>
          </a:r>
          <a:r>
            <a:rPr lang="en-US" sz="900" b="1" i="0" u="sng" kern="1200" dirty="0">
              <a:solidFill>
                <a:schemeClr val="tx1"/>
              </a:solidFill>
            </a:rPr>
            <a:t>a $959 million transfer</a:t>
          </a:r>
          <a:r>
            <a:rPr lang="en-US" sz="900" kern="1200" dirty="0"/>
            <a:t>. $10.6 million is earmarked for shortfalls in FY 24 Opportunity Scholarship funding.</a:t>
          </a:r>
        </a:p>
      </dsp:txBody>
      <dsp:txXfrm>
        <a:off x="2502" y="464667"/>
        <a:ext cx="1985495" cy="1191297"/>
      </dsp:txXfrm>
    </dsp:sp>
    <dsp:sp modelId="{74624C84-5DEF-4176-9663-95437EA2B3CE}">
      <dsp:nvSpPr>
        <dsp:cNvPr id="0" name=""/>
        <dsp:cNvSpPr/>
      </dsp:nvSpPr>
      <dsp:spPr>
        <a:xfrm>
          <a:off x="2186547" y="464667"/>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$23.8 million in instruction and general funding</a:t>
          </a:r>
          <a:r>
            <a:rPr lang="en-US" sz="900" kern="1200"/>
            <a:t> to all higher education institutions, an increase of 3% from the previous fiscal year. This increase includes earmarks for </a:t>
          </a:r>
          <a:r>
            <a:rPr lang="en-US" sz="900" kern="1200">
              <a:solidFill>
                <a:schemeClr val="tx1"/>
              </a:solidFill>
            </a:rPr>
            <a:t>targeted faculty compensation ($7M</a:t>
          </a:r>
          <a:r>
            <a:rPr lang="en-US" sz="900" kern="1200"/>
            <a:t>), </a:t>
          </a:r>
          <a:r>
            <a:rPr lang="en-US" sz="900" kern="1200">
              <a:solidFill>
                <a:schemeClr val="tx1"/>
              </a:solidFill>
            </a:rPr>
            <a:t>student support services ($3M</a:t>
          </a:r>
          <a:r>
            <a:rPr lang="en-US" sz="900" kern="1200"/>
            <a:t>), and </a:t>
          </a:r>
          <a:r>
            <a:rPr lang="en-US" sz="900" kern="1200">
              <a:solidFill>
                <a:schemeClr val="tx1"/>
              </a:solidFill>
            </a:rPr>
            <a:t>support for graduate assistants ($1.9M).</a:t>
          </a:r>
        </a:p>
      </dsp:txBody>
      <dsp:txXfrm>
        <a:off x="2186547" y="464667"/>
        <a:ext cx="1985495" cy="1191297"/>
      </dsp:txXfrm>
    </dsp:sp>
    <dsp:sp modelId="{D58D1916-FC67-4830-BA22-5D939EC7A9E8}">
      <dsp:nvSpPr>
        <dsp:cNvPr id="0" name=""/>
        <dsp:cNvSpPr/>
      </dsp:nvSpPr>
      <dsp:spPr>
        <a:xfrm>
          <a:off x="4370592" y="464667"/>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$33 million </a:t>
          </a:r>
          <a:r>
            <a:rPr lang="en-US" sz="900" kern="1200"/>
            <a:t>in funding to provide a 3% across-the-board </a:t>
          </a:r>
          <a:r>
            <a:rPr lang="en-US" sz="900" b="1" kern="1200">
              <a:solidFill>
                <a:schemeClr val="tx1"/>
              </a:solidFill>
            </a:rPr>
            <a:t>compensation increase </a:t>
          </a:r>
          <a:r>
            <a:rPr lang="en-US" sz="900" kern="1200"/>
            <a:t>to all non-probationary employees. Additional funding of $9.4 million will be distributed to institutions as a partial offset to insurance premium increases.</a:t>
          </a:r>
        </a:p>
      </dsp:txBody>
      <dsp:txXfrm>
        <a:off x="4370592" y="464667"/>
        <a:ext cx="1985495" cy="1191297"/>
      </dsp:txXfrm>
    </dsp:sp>
    <dsp:sp modelId="{16583110-292B-4C43-83ED-940C50C3F8E0}">
      <dsp:nvSpPr>
        <dsp:cNvPr id="0" name=""/>
        <dsp:cNvSpPr/>
      </dsp:nvSpPr>
      <dsp:spPr>
        <a:xfrm>
          <a:off x="6554637" y="464667"/>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$32.5 million </a:t>
          </a:r>
          <a:r>
            <a:rPr lang="en-US" sz="900" kern="1200"/>
            <a:t>for Building Renewal and Replacement and Demolition</a:t>
          </a:r>
        </a:p>
      </dsp:txBody>
      <dsp:txXfrm>
        <a:off x="6554637" y="464667"/>
        <a:ext cx="1985495" cy="1191297"/>
      </dsp:txXfrm>
    </dsp:sp>
    <dsp:sp modelId="{4374F98D-C041-4535-831A-ADBF054BFABD}">
      <dsp:nvSpPr>
        <dsp:cNvPr id="0" name=""/>
        <dsp:cNvSpPr/>
      </dsp:nvSpPr>
      <dsp:spPr>
        <a:xfrm>
          <a:off x="2502" y="1854514"/>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u="sng" kern="1200">
              <a:solidFill>
                <a:schemeClr val="tx1"/>
              </a:solidFill>
            </a:rPr>
            <a:t>$5 million </a:t>
          </a:r>
          <a:r>
            <a:rPr lang="en-US" sz="900" kern="1200"/>
            <a:t>for Equipment Renewal and Replacement</a:t>
          </a:r>
        </a:p>
      </dsp:txBody>
      <dsp:txXfrm>
        <a:off x="2502" y="1854514"/>
        <a:ext cx="1985495" cy="1191297"/>
      </dsp:txXfrm>
    </dsp:sp>
    <dsp:sp modelId="{64012726-750A-43AE-A6FC-BDEF499FBCE9}">
      <dsp:nvSpPr>
        <dsp:cNvPr id="0" name=""/>
        <dsp:cNvSpPr/>
      </dsp:nvSpPr>
      <dsp:spPr>
        <a:xfrm>
          <a:off x="2186547" y="1854514"/>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$5.5 million </a:t>
          </a:r>
          <a:r>
            <a:rPr lang="en-US" sz="900" kern="1200"/>
            <a:t>to K-12 and higher education institutions for cybersecurity</a:t>
          </a:r>
        </a:p>
      </dsp:txBody>
      <dsp:txXfrm>
        <a:off x="2186547" y="1854514"/>
        <a:ext cx="1985495" cy="1191297"/>
      </dsp:txXfrm>
    </dsp:sp>
    <dsp:sp modelId="{248E991E-E9BD-4662-AC6F-6ED6F29A0E14}">
      <dsp:nvSpPr>
        <dsp:cNvPr id="0" name=""/>
        <dsp:cNvSpPr/>
      </dsp:nvSpPr>
      <dsp:spPr>
        <a:xfrm>
          <a:off x="4370592" y="1854514"/>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$1 million for Dual Credit </a:t>
          </a:r>
          <a:r>
            <a:rPr lang="en-US" sz="900" kern="1200"/>
            <a:t>programs at higher education institutions</a:t>
          </a:r>
        </a:p>
      </dsp:txBody>
      <dsp:txXfrm>
        <a:off x="4370592" y="1854514"/>
        <a:ext cx="1985495" cy="1191297"/>
      </dsp:txXfrm>
    </dsp:sp>
    <dsp:sp modelId="{A36DF96B-8471-4363-8268-1096077C5D72}">
      <dsp:nvSpPr>
        <dsp:cNvPr id="0" name=""/>
        <dsp:cNvSpPr/>
      </dsp:nvSpPr>
      <dsp:spPr>
        <a:xfrm>
          <a:off x="6554637" y="1854514"/>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$10 million </a:t>
          </a:r>
          <a:r>
            <a:rPr lang="en-US" sz="900" kern="1200"/>
            <a:t>for graduate scholarships to New Mexico graduates in STEM programs</a:t>
          </a:r>
        </a:p>
      </dsp:txBody>
      <dsp:txXfrm>
        <a:off x="6554637" y="1854514"/>
        <a:ext cx="1985495" cy="1191297"/>
      </dsp:txXfrm>
    </dsp:sp>
    <dsp:sp modelId="{8A52FB75-15B0-4043-BC60-3A1CBD2BC279}">
      <dsp:nvSpPr>
        <dsp:cNvPr id="0" name=""/>
        <dsp:cNvSpPr/>
      </dsp:nvSpPr>
      <dsp:spPr>
        <a:xfrm>
          <a:off x="2502" y="3244361"/>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$10 million </a:t>
          </a:r>
          <a:r>
            <a:rPr lang="en-US" sz="900" kern="1200"/>
            <a:t>for social work endowed faculty positions, financial aid and paid practicums</a:t>
          </a:r>
        </a:p>
      </dsp:txBody>
      <dsp:txXfrm>
        <a:off x="2502" y="3244361"/>
        <a:ext cx="1985495" cy="1191297"/>
      </dsp:txXfrm>
    </dsp:sp>
    <dsp:sp modelId="{488FA73B-1A3F-450E-81B3-D42D6918BA85}">
      <dsp:nvSpPr>
        <dsp:cNvPr id="0" name=""/>
        <dsp:cNvSpPr/>
      </dsp:nvSpPr>
      <dsp:spPr>
        <a:xfrm>
          <a:off x="2186547" y="3244361"/>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$10 million </a:t>
          </a:r>
          <a:r>
            <a:rPr lang="en-US" sz="900" kern="1200"/>
            <a:t>in new funding and a </a:t>
          </a:r>
          <a:r>
            <a:rPr lang="en-US" sz="900" b="1" kern="1200">
              <a:solidFill>
                <a:schemeClr val="tx1"/>
              </a:solidFill>
            </a:rPr>
            <a:t>$15 million</a:t>
          </a:r>
          <a:r>
            <a:rPr lang="en-US" sz="900" kern="1200"/>
            <a:t> authorization from the Technology Enhancement Fund to support research institutions in match requirements</a:t>
          </a:r>
        </a:p>
      </dsp:txBody>
      <dsp:txXfrm>
        <a:off x="2186547" y="3244361"/>
        <a:ext cx="1985495" cy="1191297"/>
      </dsp:txXfrm>
    </dsp:sp>
    <dsp:sp modelId="{D886596F-8971-4FE8-99EF-E88CB157C5AC}">
      <dsp:nvSpPr>
        <dsp:cNvPr id="0" name=""/>
        <dsp:cNvSpPr/>
      </dsp:nvSpPr>
      <dsp:spPr>
        <a:xfrm>
          <a:off x="4370592" y="3244361"/>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$60 million </a:t>
          </a:r>
          <a:r>
            <a:rPr lang="en-US" sz="900" kern="1200"/>
            <a:t>in workforce training tuition coverage to be spent over three fiscal years</a:t>
          </a:r>
        </a:p>
      </dsp:txBody>
      <dsp:txXfrm>
        <a:off x="4370592" y="3244361"/>
        <a:ext cx="1985495" cy="1191297"/>
      </dsp:txXfrm>
    </dsp:sp>
    <dsp:sp modelId="{DA3DA956-61DD-4765-9319-56029A002CE8}">
      <dsp:nvSpPr>
        <dsp:cNvPr id="0" name=""/>
        <dsp:cNvSpPr/>
      </dsp:nvSpPr>
      <dsp:spPr>
        <a:xfrm>
          <a:off x="6554637" y="3244361"/>
          <a:ext cx="1985495" cy="119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$6 million </a:t>
          </a:r>
          <a:r>
            <a:rPr lang="en-US" sz="900" kern="1200"/>
            <a:t>in funding for Integrated Basic Education and Skills Training programs to be spent over three fiscal years</a:t>
          </a:r>
        </a:p>
      </dsp:txBody>
      <dsp:txXfrm>
        <a:off x="6554637" y="3244361"/>
        <a:ext cx="1985495" cy="119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976F6-CE53-41C2-B38A-344199B0F23A}">
      <dsp:nvSpPr>
        <dsp:cNvPr id="0" name=""/>
        <dsp:cNvSpPr/>
      </dsp:nvSpPr>
      <dsp:spPr>
        <a:xfrm>
          <a:off x="145153" y="51750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B37A2-9206-4344-85DA-64B3593C5844}">
      <dsp:nvSpPr>
        <dsp:cNvPr id="0" name=""/>
        <dsp:cNvSpPr/>
      </dsp:nvSpPr>
      <dsp:spPr>
        <a:xfrm>
          <a:off x="356344" y="728695"/>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8E86B-03D3-466A-8237-59B0F47CD22A}">
      <dsp:nvSpPr>
        <dsp:cNvPr id="0" name=""/>
        <dsp:cNvSpPr/>
      </dsp:nvSpPr>
      <dsp:spPr>
        <a:xfrm>
          <a:off x="1366323" y="51750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$10.8 million </a:t>
          </a:r>
          <a:r>
            <a:rPr lang="en-US" sz="1100" kern="1200" dirty="0"/>
            <a:t>in increased instruction and general funding, targeted faculty compensation, wrap-around service funding, and support for Research and Public Service Projects </a:t>
          </a:r>
        </a:p>
      </dsp:txBody>
      <dsp:txXfrm>
        <a:off x="1366323" y="517505"/>
        <a:ext cx="2370505" cy="1005669"/>
      </dsp:txXfrm>
    </dsp:sp>
    <dsp:sp modelId="{59491A59-A8B1-440A-B34B-9139ADDF5327}">
      <dsp:nvSpPr>
        <dsp:cNvPr id="0" name=""/>
        <dsp:cNvSpPr/>
      </dsp:nvSpPr>
      <dsp:spPr>
        <a:xfrm>
          <a:off x="4149871" y="51750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30C20-AEF6-4F75-86F7-354DB77DC9FA}">
      <dsp:nvSpPr>
        <dsp:cNvPr id="0" name=""/>
        <dsp:cNvSpPr/>
      </dsp:nvSpPr>
      <dsp:spPr>
        <a:xfrm>
          <a:off x="4361061" y="728695"/>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9155B-1B0A-46BE-9FAA-B77CC8C45517}">
      <dsp:nvSpPr>
        <dsp:cNvPr id="0" name=""/>
        <dsp:cNvSpPr/>
      </dsp:nvSpPr>
      <dsp:spPr>
        <a:xfrm>
          <a:off x="5371040" y="51750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a:t>
          </a:r>
          <a:r>
            <a:rPr lang="en-US" sz="1100" b="1" kern="1200" dirty="0"/>
            <a:t>18 million in one-time funding </a:t>
          </a:r>
          <a:r>
            <a:rPr lang="en-US" sz="1100" kern="1200" dirty="0"/>
            <a:t>including support for Global Campus ($6.5M), the </a:t>
          </a:r>
          <a:r>
            <a:rPr lang="en-US" sz="1100" strike="sngStrike" kern="1200" dirty="0"/>
            <a:t>Creative Media Institute ($4M), </a:t>
          </a:r>
          <a:r>
            <a:rPr lang="en-US" sz="1100" kern="1200" dirty="0"/>
            <a:t>Athletics ($1M), the College of Engineering’s Manufacturing Sector Development Program, and the Department of Agriculture. </a:t>
          </a:r>
        </a:p>
      </dsp:txBody>
      <dsp:txXfrm>
        <a:off x="5371040" y="517505"/>
        <a:ext cx="2370505" cy="1005669"/>
      </dsp:txXfrm>
    </dsp:sp>
    <dsp:sp modelId="{823C90B9-5CDB-4258-9B09-140F5DB57520}">
      <dsp:nvSpPr>
        <dsp:cNvPr id="0" name=""/>
        <dsp:cNvSpPr/>
      </dsp:nvSpPr>
      <dsp:spPr>
        <a:xfrm>
          <a:off x="145153" y="214712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3E220-F434-46BC-B929-EFBB69C48B33}">
      <dsp:nvSpPr>
        <dsp:cNvPr id="0" name=""/>
        <dsp:cNvSpPr/>
      </dsp:nvSpPr>
      <dsp:spPr>
        <a:xfrm>
          <a:off x="356344" y="2358315"/>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E7E0F-137C-4295-9934-D774C3A91262}">
      <dsp:nvSpPr>
        <dsp:cNvPr id="0" name=""/>
        <dsp:cNvSpPr/>
      </dsp:nvSpPr>
      <dsp:spPr>
        <a:xfrm>
          <a:off x="1366323" y="214712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$6.8 million </a:t>
          </a:r>
          <a:r>
            <a:rPr lang="en-US" sz="1100" kern="1200" dirty="0"/>
            <a:t>in earmarked funding through the Government Responsibility and Opportunity Fund, to be spent over two fiscal years.</a:t>
          </a:r>
        </a:p>
      </dsp:txBody>
      <dsp:txXfrm>
        <a:off x="1366323" y="2147125"/>
        <a:ext cx="2370505" cy="1005669"/>
      </dsp:txXfrm>
    </dsp:sp>
    <dsp:sp modelId="{0290E2F9-1B18-4D68-A394-B41DDEC14187}">
      <dsp:nvSpPr>
        <dsp:cNvPr id="0" name=""/>
        <dsp:cNvSpPr/>
      </dsp:nvSpPr>
      <dsp:spPr>
        <a:xfrm>
          <a:off x="4149871" y="214712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890BD-8605-4FEB-AE57-0FB45C14BA5C}">
      <dsp:nvSpPr>
        <dsp:cNvPr id="0" name=""/>
        <dsp:cNvSpPr/>
      </dsp:nvSpPr>
      <dsp:spPr>
        <a:xfrm>
          <a:off x="4361061" y="2358315"/>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04FFB-81CD-4469-906B-79C9BD1C922C}">
      <dsp:nvSpPr>
        <dsp:cNvPr id="0" name=""/>
        <dsp:cNvSpPr/>
      </dsp:nvSpPr>
      <dsp:spPr>
        <a:xfrm>
          <a:off x="5371040" y="214712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$ 90 million </a:t>
          </a:r>
          <a:r>
            <a:rPr lang="en-US" sz="1100" kern="1200" dirty="0"/>
            <a:t>in funding for capital outlay projects</a:t>
          </a:r>
        </a:p>
      </dsp:txBody>
      <dsp:txXfrm>
        <a:off x="5371040" y="2147125"/>
        <a:ext cx="2370505" cy="10056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DB3BDB-22B8-F94D-84BF-B672428C8CD7}"/>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075F3899-A221-4440-AD71-5557216DB50A}"/>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0C6464A-9523-1B48-8870-5966DE493656}" type="datetimeFigureOut">
              <a:rPr lang="en-US" smtClean="0"/>
              <a:t>3/1/2024</a:t>
            </a:fld>
            <a:endParaRPr lang="en-US"/>
          </a:p>
        </p:txBody>
      </p:sp>
      <p:sp>
        <p:nvSpPr>
          <p:cNvPr id="4" name="Footer Placeholder 3">
            <a:extLst>
              <a:ext uri="{FF2B5EF4-FFF2-40B4-BE49-F238E27FC236}">
                <a16:creationId xmlns:a16="http://schemas.microsoft.com/office/drawing/2014/main" id="{229B7174-5955-7542-B5C6-3DABBF3177E4}"/>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A8620-7EED-D64F-AB37-DD4E9D51C0E7}"/>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0270359-A610-AE47-9DCD-6CB47C2FD589}" type="slidenum">
              <a:rPr lang="en-US" smtClean="0"/>
              <a:t>‹#›</a:t>
            </a:fld>
            <a:endParaRPr lang="en-US"/>
          </a:p>
        </p:txBody>
      </p:sp>
    </p:spTree>
    <p:extLst>
      <p:ext uri="{BB962C8B-B14F-4D97-AF65-F5344CB8AC3E}">
        <p14:creationId xmlns:p14="http://schemas.microsoft.com/office/powerpoint/2010/main" val="1998987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4969"/>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152971"/>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grpSp>
        <p:nvGrpSpPr>
          <p:cNvPr id="14" name="Group 13">
            <a:extLst>
              <a:ext uri="{FF2B5EF4-FFF2-40B4-BE49-F238E27FC236}">
                <a16:creationId xmlns:a16="http://schemas.microsoft.com/office/drawing/2014/main" id="{7723A08E-5580-974A-9F20-13A6DCBBB8B2}"/>
              </a:ext>
            </a:extLst>
          </p:cNvPr>
          <p:cNvGrpSpPr/>
          <p:nvPr userDrawn="1"/>
        </p:nvGrpSpPr>
        <p:grpSpPr>
          <a:xfrm>
            <a:off x="3935433" y="4652315"/>
            <a:ext cx="1280511" cy="1397714"/>
            <a:chOff x="2751337" y="1414797"/>
            <a:chExt cx="1865562" cy="2036314"/>
          </a:xfrm>
        </p:grpSpPr>
        <p:sp>
          <p:nvSpPr>
            <p:cNvPr id="9" name="Rectangle 8">
              <a:extLst>
                <a:ext uri="{FF2B5EF4-FFF2-40B4-BE49-F238E27FC236}">
                  <a16:creationId xmlns:a16="http://schemas.microsoft.com/office/drawing/2014/main" id="{761A4E3E-3863-6443-A774-1878C228FB09}"/>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a:extLst>
                <a:ext uri="{FF2B5EF4-FFF2-40B4-BE49-F238E27FC236}">
                  <a16:creationId xmlns:a16="http://schemas.microsoft.com/office/drawing/2014/main" id="{6B058983-82B9-E54D-AEC7-441D8B758C5E}"/>
                </a:ext>
              </a:extLst>
            </p:cNvPr>
            <p:cNvPicPr>
              <a:picLocks noChangeAspect="1"/>
            </p:cNvPicPr>
            <p:nvPr userDrawn="1"/>
          </p:nvPicPr>
          <p:blipFill>
            <a:blip r:embed="rId3"/>
            <a:stretch>
              <a:fillRect/>
            </a:stretch>
          </p:blipFill>
          <p:spPr>
            <a:xfrm>
              <a:off x="3009900" y="1676401"/>
              <a:ext cx="1341129" cy="1504682"/>
            </a:xfrm>
            <a:prstGeom prst="rect">
              <a:avLst/>
            </a:prstGeom>
          </p:spPr>
        </p:pic>
      </p:grpSp>
      <p:pic>
        <p:nvPicPr>
          <p:cNvPr id="17" name="Picture 16">
            <a:extLst>
              <a:ext uri="{FF2B5EF4-FFF2-40B4-BE49-F238E27FC236}">
                <a16:creationId xmlns:a16="http://schemas.microsoft.com/office/drawing/2014/main" id="{DE2E2459-DAC3-8641-AC87-20628A2AEF2A}"/>
              </a:ext>
            </a:extLst>
          </p:cNvPr>
          <p:cNvPicPr>
            <a:picLocks noChangeAspect="1"/>
          </p:cNvPicPr>
          <p:nvPr userDrawn="1"/>
        </p:nvPicPr>
        <p:blipFill>
          <a:blip r:embed="rId4"/>
          <a:stretch>
            <a:fillRect/>
          </a:stretch>
        </p:blipFill>
        <p:spPr>
          <a:xfrm>
            <a:off x="2496657" y="6155539"/>
            <a:ext cx="4136835" cy="590976"/>
          </a:xfrm>
          <a:prstGeom prst="rect">
            <a:avLst/>
          </a:prstGeom>
        </p:spPr>
      </p:pic>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227482" y="3009500"/>
            <a:ext cx="4675187"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685800" y="3470501"/>
            <a:ext cx="3713203"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4731145" y="3470501"/>
            <a:ext cx="3713203"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a16="http://schemas.microsoft.com/office/drawing/2014/main" id="{5179D0B7-8287-5C4F-BABF-8970B3680353}"/>
              </a:ext>
            </a:extLst>
          </p:cNvPr>
          <p:cNvCxnSpPr/>
          <p:nvPr userDrawn="1"/>
        </p:nvCxnSpPr>
        <p:spPr>
          <a:xfrm>
            <a:off x="4567604" y="3444125"/>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2734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5252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3474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6273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55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7029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80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615413" y="2107018"/>
            <a:ext cx="7887058" cy="480131"/>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615413" y="2604237"/>
            <a:ext cx="7887058" cy="480131"/>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615413" y="3101456"/>
            <a:ext cx="7887058" cy="480131"/>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615413" y="3598675"/>
            <a:ext cx="7887058" cy="480131"/>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615413" y="4095894"/>
            <a:ext cx="7887058" cy="480131"/>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615413" y="4593115"/>
            <a:ext cx="7887058" cy="480131"/>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userDrawn="1"/>
        </p:nvSpPr>
        <p:spPr>
          <a:xfrm>
            <a:off x="615413" y="978794"/>
            <a:ext cx="6081601" cy="707886"/>
          </a:xfrm>
          <a:prstGeom prst="rect">
            <a:avLst/>
          </a:prstGeom>
          <a:noFill/>
        </p:spPr>
        <p:txBody>
          <a:bodyPr wrap="square" rtlCol="0">
            <a:spAutoFit/>
          </a:bodyPr>
          <a:lstStyle/>
          <a:p>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220851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61765"/>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143000" y="3149767"/>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401466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0" y="0"/>
            <a:ext cx="3293390" cy="6858000"/>
          </a:xfrm>
        </p:spPr>
        <p:txBody>
          <a:bodyPr/>
          <a:lstStyle/>
          <a:p>
            <a:endParaRPr lang="en-US" dirty="0"/>
          </a:p>
        </p:txBody>
      </p:sp>
      <p:sp>
        <p:nvSpPr>
          <p:cNvPr id="16" name="Rectangle 15">
            <a:extLst>
              <a:ext uri="{FF2B5EF4-FFF2-40B4-BE49-F238E27FC236}">
                <a16:creationId xmlns:a16="http://schemas.microsoft.com/office/drawing/2014/main" id="{21CD90CA-AF2E-8449-8E84-D6C56326C15A}"/>
              </a:ext>
            </a:extLst>
          </p:cNvPr>
          <p:cNvSpPr/>
          <p:nvPr userDrawn="1"/>
        </p:nvSpPr>
        <p:spPr>
          <a:xfrm>
            <a:off x="3293390" y="0"/>
            <a:ext cx="58506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D5B3CF-5810-EF40-8451-52B286E53328}"/>
              </a:ext>
            </a:extLst>
          </p:cNvPr>
          <p:cNvSpPr/>
          <p:nvPr userDrawn="1"/>
        </p:nvSpPr>
        <p:spPr>
          <a:xfrm>
            <a:off x="3180194" y="0"/>
            <a:ext cx="3321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3909547" y="510441"/>
            <a:ext cx="5025224"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4405586" y="1598800"/>
            <a:ext cx="4135996"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4567131" y="2494695"/>
            <a:ext cx="3812907"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4565556" y="2932976"/>
            <a:ext cx="3713203"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565554" y="3865608"/>
            <a:ext cx="3713203"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userDrawn="1"/>
        </p:nvCxnSpPr>
        <p:spPr>
          <a:xfrm flipH="1">
            <a:off x="5186167" y="3706773"/>
            <a:ext cx="2471979"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22" name="Group 21">
            <a:extLst>
              <a:ext uri="{FF2B5EF4-FFF2-40B4-BE49-F238E27FC236}">
                <a16:creationId xmlns:a16="http://schemas.microsoft.com/office/drawing/2014/main" id="{0890BD78-482F-D343-961A-6459515353AC}"/>
              </a:ext>
            </a:extLst>
          </p:cNvPr>
          <p:cNvGrpSpPr/>
          <p:nvPr userDrawn="1"/>
        </p:nvGrpSpPr>
        <p:grpSpPr>
          <a:xfrm>
            <a:off x="5698527" y="4677191"/>
            <a:ext cx="1280511" cy="1397714"/>
            <a:chOff x="2751337" y="1414797"/>
            <a:chExt cx="1865562" cy="2036314"/>
          </a:xfrm>
        </p:grpSpPr>
        <p:sp>
          <p:nvSpPr>
            <p:cNvPr id="23" name="Rectangle 22">
              <a:extLst>
                <a:ext uri="{FF2B5EF4-FFF2-40B4-BE49-F238E27FC236}">
                  <a16:creationId xmlns:a16="http://schemas.microsoft.com/office/drawing/2014/main" id="{6134C9D2-F181-4C45-B545-235CFCE5E0F1}"/>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4" name="Picture 23">
              <a:extLst>
                <a:ext uri="{FF2B5EF4-FFF2-40B4-BE49-F238E27FC236}">
                  <a16:creationId xmlns:a16="http://schemas.microsoft.com/office/drawing/2014/main" id="{9102EFCB-ACAA-074A-A648-9552C9B50D91}"/>
                </a:ext>
              </a:extLst>
            </p:cNvPr>
            <p:cNvPicPr>
              <a:picLocks noChangeAspect="1"/>
            </p:cNvPicPr>
            <p:nvPr userDrawn="1"/>
          </p:nvPicPr>
          <p:blipFill>
            <a:blip r:embed="rId2"/>
            <a:stretch>
              <a:fillRect/>
            </a:stretch>
          </p:blipFill>
          <p:spPr>
            <a:xfrm>
              <a:off x="3009900" y="1676401"/>
              <a:ext cx="1341129" cy="1504682"/>
            </a:xfrm>
            <a:prstGeom prst="rect">
              <a:avLst/>
            </a:prstGeom>
          </p:spPr>
        </p:pic>
      </p:grpSp>
      <p:pic>
        <p:nvPicPr>
          <p:cNvPr id="25" name="Picture 24">
            <a:extLst>
              <a:ext uri="{FF2B5EF4-FFF2-40B4-BE49-F238E27FC236}">
                <a16:creationId xmlns:a16="http://schemas.microsoft.com/office/drawing/2014/main" id="{D4877857-AAAD-1C4D-A41E-9755A9968A80}"/>
              </a:ext>
            </a:extLst>
          </p:cNvPr>
          <p:cNvPicPr>
            <a:picLocks noChangeAspect="1"/>
          </p:cNvPicPr>
          <p:nvPr userDrawn="1"/>
        </p:nvPicPr>
        <p:blipFill>
          <a:blip r:embed="rId3"/>
          <a:stretch>
            <a:fillRect/>
          </a:stretch>
        </p:blipFill>
        <p:spPr>
          <a:xfrm>
            <a:off x="4259751" y="6180415"/>
            <a:ext cx="4136835" cy="590976"/>
          </a:xfrm>
          <a:prstGeom prst="rect">
            <a:avLst/>
          </a:prstGeom>
        </p:spPr>
      </p:pic>
    </p:spTree>
    <p:extLst>
      <p:ext uri="{BB962C8B-B14F-4D97-AF65-F5344CB8AC3E}">
        <p14:creationId xmlns:p14="http://schemas.microsoft.com/office/powerpoint/2010/main" val="12731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tion Title 2">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userDrawn="1"/>
        </p:nvSpPr>
        <p:spPr>
          <a:xfrm>
            <a:off x="0" y="5029201"/>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2C22CA-A301-B947-A12B-4D19A5523A3C}"/>
              </a:ext>
            </a:extLst>
          </p:cNvPr>
          <p:cNvPicPr>
            <a:picLocks noChangeAspect="1"/>
          </p:cNvPicPr>
          <p:nvPr userDrawn="1"/>
        </p:nvPicPr>
        <p:blipFill>
          <a:blip r:embed="rId2"/>
          <a:stretch>
            <a:fillRect/>
          </a:stretch>
        </p:blipFill>
        <p:spPr>
          <a:xfrm>
            <a:off x="2564666" y="6254112"/>
            <a:ext cx="4014669" cy="430143"/>
          </a:xfrm>
          <a:prstGeom prst="rect">
            <a:avLst/>
          </a:prstGeom>
        </p:spPr>
      </p:pic>
      <p:grpSp>
        <p:nvGrpSpPr>
          <p:cNvPr id="8" name="Group 7">
            <a:extLst>
              <a:ext uri="{FF2B5EF4-FFF2-40B4-BE49-F238E27FC236}">
                <a16:creationId xmlns:a16="http://schemas.microsoft.com/office/drawing/2014/main" id="{F4CAF640-BC6F-D54E-A4B2-4DE45C7366A1}"/>
              </a:ext>
            </a:extLst>
          </p:cNvPr>
          <p:cNvGrpSpPr/>
          <p:nvPr userDrawn="1"/>
        </p:nvGrpSpPr>
        <p:grpSpPr>
          <a:xfrm>
            <a:off x="3762709" y="4321053"/>
            <a:ext cx="1618581" cy="1766727"/>
            <a:chOff x="2751337" y="1414797"/>
            <a:chExt cx="1865562" cy="2036314"/>
          </a:xfrm>
        </p:grpSpPr>
        <p:sp>
          <p:nvSpPr>
            <p:cNvPr id="9" name="Rectangle 8">
              <a:extLst>
                <a:ext uri="{FF2B5EF4-FFF2-40B4-BE49-F238E27FC236}">
                  <a16:creationId xmlns:a16="http://schemas.microsoft.com/office/drawing/2014/main" id="{6DC2A1CC-6104-A345-BE0E-BF09376647A1}"/>
                </a:ext>
              </a:extLst>
            </p:cNvPr>
            <p:cNvSpPr/>
            <p:nvPr userDrawn="1"/>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172D42F1-415C-A142-845D-431F0FE0EBE7}"/>
                </a:ext>
              </a:extLst>
            </p:cNvPr>
            <p:cNvPicPr>
              <a:picLocks noChangeAspect="1"/>
            </p:cNvPicPr>
            <p:nvPr userDrawn="1"/>
          </p:nvPicPr>
          <p:blipFill>
            <a:blip r:embed="rId3"/>
            <a:stretch>
              <a:fillRect/>
            </a:stretch>
          </p:blipFill>
          <p:spPr>
            <a:xfrm>
              <a:off x="3009900" y="1676401"/>
              <a:ext cx="1341129" cy="1504682"/>
            </a:xfrm>
            <a:prstGeom prst="rect">
              <a:avLst/>
            </a:prstGeom>
          </p:spPr>
        </p:pic>
      </p:gr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685800" y="476995"/>
            <a:ext cx="77724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143000" y="1964997"/>
            <a:ext cx="6858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227482" y="2816315"/>
            <a:ext cx="4675187"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85800" y="3277316"/>
            <a:ext cx="3713203"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4731145" y="3277316"/>
            <a:ext cx="3713203"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p:nvPr userDrawn="1"/>
        </p:nvCxnSpPr>
        <p:spPr>
          <a:xfrm>
            <a:off x="4567604" y="3263889"/>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09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Divider Slide 2</a:t>
            </a:r>
          </a:p>
        </p:txBody>
      </p:sp>
      <p:sp>
        <p:nvSpPr>
          <p:cNvPr id="3" name="Text Placeholder 2"/>
          <p:cNvSpPr>
            <a:spLocks noGrp="1"/>
          </p:cNvSpPr>
          <p:nvPr>
            <p:ph type="body" idx="1" hasCustomPrompt="1"/>
          </p:nvPr>
        </p:nvSpPr>
        <p:spPr>
          <a:xfrm>
            <a:off x="623888" y="4589464"/>
            <a:ext cx="7886700" cy="7365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70180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62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11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317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674103" y="690563"/>
            <a:ext cx="3560763" cy="4267200"/>
          </a:xfrm>
        </p:spPr>
        <p:txBody>
          <a:bodyPr/>
          <a:lstStyle/>
          <a:p>
            <a:endParaRPr lang="en-US"/>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4957345" y="690563"/>
            <a:ext cx="3560763" cy="4267200"/>
          </a:xfrm>
        </p:spPr>
        <p:txBody>
          <a:bodyPr/>
          <a:lstStyle/>
          <a:p>
            <a:endParaRPr lang="en-US"/>
          </a:p>
        </p:txBody>
      </p:sp>
    </p:spTree>
    <p:extLst>
      <p:ext uri="{BB962C8B-B14F-4D97-AF65-F5344CB8AC3E}">
        <p14:creationId xmlns:p14="http://schemas.microsoft.com/office/powerpoint/2010/main" val="280767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17F574-9A0C-C84F-BC5E-FC731A56A19E}"/>
              </a:ext>
            </a:extLst>
          </p:cNvPr>
          <p:cNvSpPr/>
          <p:nvPr userDrawn="1"/>
        </p:nvSpPr>
        <p:spPr>
          <a:xfrm>
            <a:off x="0" y="6057900"/>
            <a:ext cx="9144000" cy="80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FA6E3CE-13B8-3640-8A6C-33B48A9E2BD0}"/>
              </a:ext>
            </a:extLst>
          </p:cNvPr>
          <p:cNvGrpSpPr/>
          <p:nvPr userDrawn="1"/>
        </p:nvGrpSpPr>
        <p:grpSpPr>
          <a:xfrm>
            <a:off x="628649" y="6108210"/>
            <a:ext cx="646359" cy="702123"/>
            <a:chOff x="4738264" y="2128413"/>
            <a:chExt cx="2640100" cy="2867874"/>
          </a:xfrm>
        </p:grpSpPr>
        <p:sp>
          <p:nvSpPr>
            <p:cNvPr id="11" name="Rectangle 10">
              <a:extLst>
                <a:ext uri="{FF2B5EF4-FFF2-40B4-BE49-F238E27FC236}">
                  <a16:creationId xmlns:a16="http://schemas.microsoft.com/office/drawing/2014/main" id="{6A103F2B-77E1-1A4D-B994-01AD17189FB8}"/>
                </a:ext>
              </a:extLst>
            </p:cNvPr>
            <p:cNvSpPr/>
            <p:nvPr userDrawn="1"/>
          </p:nvSpPr>
          <p:spPr>
            <a:xfrm>
              <a:off x="4738264" y="2128413"/>
              <a:ext cx="2640100" cy="2867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8C390F-19D3-0A4E-B279-D40A50672CA8}"/>
                </a:ext>
              </a:extLst>
            </p:cNvPr>
            <p:cNvPicPr>
              <a:picLocks noChangeAspect="1"/>
            </p:cNvPicPr>
            <p:nvPr userDrawn="1"/>
          </p:nvPicPr>
          <p:blipFill>
            <a:blip r:embed="rId15"/>
            <a:stretch>
              <a:fillRect/>
            </a:stretch>
          </p:blipFill>
          <p:spPr>
            <a:xfrm>
              <a:off x="5124450" y="2514600"/>
              <a:ext cx="1867728" cy="2095500"/>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9F068B5-DBA6-574F-8F73-C19E808018BE}"/>
              </a:ext>
            </a:extLst>
          </p:cNvPr>
          <p:cNvPicPr>
            <a:picLocks noChangeAspect="1"/>
          </p:cNvPicPr>
          <p:nvPr userDrawn="1"/>
        </p:nvPicPr>
        <p:blipFill>
          <a:blip r:embed="rId16"/>
          <a:stretch>
            <a:fillRect/>
          </a:stretch>
        </p:blipFill>
        <p:spPr>
          <a:xfrm>
            <a:off x="1325658" y="6267582"/>
            <a:ext cx="2355317" cy="336474"/>
          </a:xfrm>
          <a:prstGeom prst="rect">
            <a:avLst/>
          </a:prstGeom>
        </p:spPr>
      </p:pic>
    </p:spTree>
    <p:extLst>
      <p:ext uri="{BB962C8B-B14F-4D97-AF65-F5344CB8AC3E}">
        <p14:creationId xmlns:p14="http://schemas.microsoft.com/office/powerpoint/2010/main" val="328229726"/>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699" r:id="rId3"/>
    <p:sldLayoutId id="2147483702" r:id="rId4"/>
    <p:sldLayoutId id="2147483689" r:id="rId5"/>
    <p:sldLayoutId id="2147483688" r:id="rId6"/>
    <p:sldLayoutId id="2147483690" r:id="rId7"/>
    <p:sldLayoutId id="2147483691" r:id="rId8"/>
    <p:sldLayoutId id="2147483693" r:id="rId9"/>
    <p:sldLayoutId id="2147483694" r:id="rId10"/>
    <p:sldLayoutId id="2147483695" r:id="rId11"/>
    <p:sldLayoutId id="2147483650" r:id="rId12"/>
    <p:sldLayoutId id="2147483701" r:id="rId13"/>
  </p:sldLayoutIdLst>
  <p:txStyles>
    <p:title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F8D66E7-A758-5849-9C10-4B1D66D27010}"/>
              </a:ext>
            </a:extLst>
          </p:cNvPr>
          <p:cNvSpPr>
            <a:spLocks noGrp="1"/>
          </p:cNvSpPr>
          <p:nvPr>
            <p:ph type="ctrTitle"/>
          </p:nvPr>
        </p:nvSpPr>
        <p:spPr>
          <a:xfrm>
            <a:off x="415874" y="1016713"/>
            <a:ext cx="8298402" cy="1466291"/>
          </a:xfrm>
        </p:spPr>
        <p:txBody>
          <a:bodyPr>
            <a:normAutofit fontScale="90000"/>
          </a:bodyPr>
          <a:lstStyle/>
          <a:p>
            <a:r>
              <a:rPr lang="en-US" sz="4000" dirty="0"/>
              <a:t>Board of Regents  </a:t>
            </a:r>
            <a:br>
              <a:rPr lang="en-US" sz="4000" dirty="0"/>
            </a:br>
            <a:r>
              <a:rPr lang="en-US" sz="4000" dirty="0"/>
              <a:t>2024 Post-Session Legislative Update </a:t>
            </a:r>
            <a:br>
              <a:rPr lang="en-US" dirty="0"/>
            </a:br>
            <a:endParaRPr lang="en-US" dirty="0"/>
          </a:p>
        </p:txBody>
      </p:sp>
      <p:sp>
        <p:nvSpPr>
          <p:cNvPr id="28" name="Subtitle 27">
            <a:extLst>
              <a:ext uri="{FF2B5EF4-FFF2-40B4-BE49-F238E27FC236}">
                <a16:creationId xmlns:a16="http://schemas.microsoft.com/office/drawing/2014/main" id="{81D8BFBD-441D-464D-8607-C9A4FB4AC14F}"/>
              </a:ext>
            </a:extLst>
          </p:cNvPr>
          <p:cNvSpPr>
            <a:spLocks noGrp="1"/>
          </p:cNvSpPr>
          <p:nvPr>
            <p:ph type="subTitle" idx="1"/>
          </p:nvPr>
        </p:nvSpPr>
        <p:spPr/>
        <p:txBody>
          <a:bodyPr/>
          <a:lstStyle/>
          <a:p>
            <a:r>
              <a:rPr lang="en-US" dirty="0"/>
              <a:t> </a:t>
            </a:r>
          </a:p>
        </p:txBody>
      </p:sp>
      <p:sp>
        <p:nvSpPr>
          <p:cNvPr id="29" name="Text Placeholder 28">
            <a:extLst>
              <a:ext uri="{FF2B5EF4-FFF2-40B4-BE49-F238E27FC236}">
                <a16:creationId xmlns:a16="http://schemas.microsoft.com/office/drawing/2014/main" id="{75F3F872-8CFE-BF44-8BCC-D7290D335344}"/>
              </a:ext>
            </a:extLst>
          </p:cNvPr>
          <p:cNvSpPr>
            <a:spLocks noGrp="1"/>
          </p:cNvSpPr>
          <p:nvPr>
            <p:ph type="body" sz="quarter" idx="10"/>
          </p:nvPr>
        </p:nvSpPr>
        <p:spPr/>
        <p:txBody>
          <a:bodyPr/>
          <a:lstStyle/>
          <a:p>
            <a:r>
              <a:rPr lang="en-US" dirty="0"/>
              <a:t> </a:t>
            </a:r>
          </a:p>
        </p:txBody>
      </p:sp>
      <p:sp>
        <p:nvSpPr>
          <p:cNvPr id="30" name="Text Placeholder 29">
            <a:extLst>
              <a:ext uri="{FF2B5EF4-FFF2-40B4-BE49-F238E27FC236}">
                <a16:creationId xmlns:a16="http://schemas.microsoft.com/office/drawing/2014/main" id="{D000DE57-54E4-0B46-8323-5BA73BAD3091}"/>
              </a:ext>
            </a:extLst>
          </p:cNvPr>
          <p:cNvSpPr>
            <a:spLocks noGrp="1"/>
          </p:cNvSpPr>
          <p:nvPr>
            <p:ph type="body" sz="quarter" idx="11"/>
          </p:nvPr>
        </p:nvSpPr>
        <p:spPr/>
        <p:txBody>
          <a:bodyPr>
            <a:normAutofit fontScale="92500" lnSpcReduction="10000"/>
          </a:bodyPr>
          <a:lstStyle/>
          <a:p>
            <a:r>
              <a:rPr lang="en-US" dirty="0"/>
              <a:t>Clayton Abbey</a:t>
            </a:r>
          </a:p>
          <a:p>
            <a:r>
              <a:rPr lang="en-US" dirty="0"/>
              <a:t>March 11, 2024 </a:t>
            </a:r>
          </a:p>
        </p:txBody>
      </p:sp>
      <p:sp>
        <p:nvSpPr>
          <p:cNvPr id="31" name="Text Placeholder 30">
            <a:extLst>
              <a:ext uri="{FF2B5EF4-FFF2-40B4-BE49-F238E27FC236}">
                <a16:creationId xmlns:a16="http://schemas.microsoft.com/office/drawing/2014/main" id="{1517D43C-83F0-0D4F-9EB6-4B0ADF877385}"/>
              </a:ext>
            </a:extLst>
          </p:cNvPr>
          <p:cNvSpPr>
            <a:spLocks noGrp="1"/>
          </p:cNvSpPr>
          <p:nvPr>
            <p:ph type="body" sz="quarter" idx="12"/>
          </p:nvPr>
        </p:nvSpPr>
        <p:spPr>
          <a:xfrm>
            <a:off x="4731145" y="3470501"/>
            <a:ext cx="3871317" cy="652749"/>
          </a:xfrm>
        </p:spPr>
        <p:txBody>
          <a:bodyPr>
            <a:normAutofit fontScale="92500" lnSpcReduction="10000"/>
          </a:bodyPr>
          <a:lstStyle/>
          <a:p>
            <a:r>
              <a:rPr lang="en-US" dirty="0"/>
              <a:t>Office of Government &amp; </a:t>
            </a:r>
          </a:p>
          <a:p>
            <a:r>
              <a:rPr lang="en-US" dirty="0"/>
              <a:t>Community Relations </a:t>
            </a:r>
          </a:p>
        </p:txBody>
      </p:sp>
    </p:spTree>
    <p:extLst>
      <p:ext uri="{BB962C8B-B14F-4D97-AF65-F5344CB8AC3E}">
        <p14:creationId xmlns:p14="http://schemas.microsoft.com/office/powerpoint/2010/main" val="12841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768"/>
            <a:ext cx="9151630" cy="1519356"/>
            <a:chOff x="-1" y="-29768"/>
            <a:chExt cx="12202175" cy="1519356"/>
          </a:xfrm>
        </p:grpSpPr>
        <p:sp>
          <p:nvSpPr>
            <p:cNvPr id="10" name="Rectangle 9">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C5890608-BA18-C1BF-14D8-BF3795648007}"/>
              </a:ext>
            </a:extLst>
          </p:cNvPr>
          <p:cNvSpPr>
            <a:spLocks noGrp="1"/>
          </p:cNvSpPr>
          <p:nvPr>
            <p:ph type="title"/>
          </p:nvPr>
        </p:nvSpPr>
        <p:spPr>
          <a:xfrm>
            <a:off x="657518" y="301843"/>
            <a:ext cx="7857832" cy="1003532"/>
          </a:xfrm>
        </p:spPr>
        <p:txBody>
          <a:bodyPr vert="horz" lIns="91440" tIns="45720" rIns="91440" bIns="45720" rtlCol="0" anchor="ctr">
            <a:normAutofit/>
          </a:bodyPr>
          <a:lstStyle/>
          <a:p>
            <a:r>
              <a:rPr lang="en-US" sz="2800" kern="1200">
                <a:solidFill>
                  <a:srgbClr val="FFFFFF"/>
                </a:solidFill>
                <a:latin typeface="+mj-lt"/>
                <a:ea typeface="+mj-ea"/>
                <a:cs typeface="+mj-cs"/>
              </a:rPr>
              <a:t>Upcoming Legislative Retirements and Transitions</a:t>
            </a:r>
          </a:p>
        </p:txBody>
      </p:sp>
      <p:graphicFrame>
        <p:nvGraphicFramePr>
          <p:cNvPr id="4" name="Content Placeholder 3">
            <a:extLst>
              <a:ext uri="{FF2B5EF4-FFF2-40B4-BE49-F238E27FC236}">
                <a16:creationId xmlns:a16="http://schemas.microsoft.com/office/drawing/2014/main" id="{02E1A85A-A8CF-7DA5-454E-9859703E85F4}"/>
              </a:ext>
            </a:extLst>
          </p:cNvPr>
          <p:cNvGraphicFramePr>
            <a:graphicFrameLocks noGrp="1"/>
          </p:cNvGraphicFramePr>
          <p:nvPr>
            <p:ph idx="1"/>
            <p:extLst>
              <p:ext uri="{D42A27DB-BD31-4B8C-83A1-F6EECF244321}">
                <p14:modId xmlns:p14="http://schemas.microsoft.com/office/powerpoint/2010/main" val="2583845971"/>
              </p:ext>
            </p:extLst>
          </p:nvPr>
        </p:nvGraphicFramePr>
        <p:xfrm>
          <a:off x="958482" y="2184851"/>
          <a:ext cx="7227327" cy="3796856"/>
        </p:xfrm>
        <a:graphic>
          <a:graphicData uri="http://schemas.openxmlformats.org/drawingml/2006/table">
            <a:tbl>
              <a:tblPr firstRow="1" bandRow="1">
                <a:tableStyleId>{5C22544A-7EE6-4342-B048-85BDC9FD1C3A}</a:tableStyleId>
              </a:tblPr>
              <a:tblGrid>
                <a:gridCol w="3230009">
                  <a:extLst>
                    <a:ext uri="{9D8B030D-6E8A-4147-A177-3AD203B41FA5}">
                      <a16:colId xmlns:a16="http://schemas.microsoft.com/office/drawing/2014/main" val="2030711196"/>
                    </a:ext>
                  </a:extLst>
                </a:gridCol>
                <a:gridCol w="3997318">
                  <a:extLst>
                    <a:ext uri="{9D8B030D-6E8A-4147-A177-3AD203B41FA5}">
                      <a16:colId xmlns:a16="http://schemas.microsoft.com/office/drawing/2014/main" val="2021399167"/>
                    </a:ext>
                  </a:extLst>
                </a:gridCol>
              </a:tblGrid>
              <a:tr h="267220">
                <a:tc>
                  <a:txBody>
                    <a:bodyPr/>
                    <a:lstStyle/>
                    <a:p>
                      <a:pPr algn="ctr" fontAlgn="b"/>
                      <a:r>
                        <a:rPr lang="en-US" sz="1400" u="none" strike="noStrike">
                          <a:effectLst/>
                        </a:rPr>
                        <a:t>Senate</a:t>
                      </a:r>
                      <a:endParaRPr lang="en-US" sz="1400" b="1" i="0" u="none" strike="noStrike">
                        <a:solidFill>
                          <a:srgbClr val="000000"/>
                        </a:solidFill>
                        <a:effectLst/>
                        <a:latin typeface="Aptos Narrow" panose="020B0004020202020204" pitchFamily="34" charset="0"/>
                      </a:endParaRPr>
                    </a:p>
                  </a:txBody>
                  <a:tcPr marL="6090" marR="6090" marT="6090" marB="0" anchor="b"/>
                </a:tc>
                <a:tc>
                  <a:txBody>
                    <a:bodyPr/>
                    <a:lstStyle/>
                    <a:p>
                      <a:pPr algn="ctr" fontAlgn="b"/>
                      <a:r>
                        <a:rPr lang="en-US" sz="1400" u="none" strike="noStrike">
                          <a:effectLst/>
                        </a:rPr>
                        <a:t>House</a:t>
                      </a:r>
                      <a:endParaRPr lang="en-US" sz="1400" b="1"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618800359"/>
                  </a:ext>
                </a:extLst>
              </a:tr>
              <a:tr h="267220">
                <a:tc>
                  <a:txBody>
                    <a:bodyPr/>
                    <a:lstStyle/>
                    <a:p>
                      <a:pPr algn="l" fontAlgn="b"/>
                      <a:r>
                        <a:rPr lang="en-US" sz="1400" u="none" strike="noStrike">
                          <a:effectLst/>
                        </a:rPr>
                        <a:t>Bill Burt (Alamogordo/ Senate Finance)</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Anthony Allison (Fruitland/House Appropriations)</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1455970641"/>
                  </a:ext>
                </a:extLst>
              </a:tr>
              <a:tr h="481579">
                <a:tc>
                  <a:txBody>
                    <a:bodyPr/>
                    <a:lstStyle/>
                    <a:p>
                      <a:pPr algn="l" fontAlgn="b"/>
                      <a:r>
                        <a:rPr lang="en-US" sz="1400" u="none" strike="noStrike">
                          <a:effectLst/>
                        </a:rPr>
                        <a:t>Bill Tallman (Albuquerque)</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Gail Chasey (Albuquerque/House Majority Leader)</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1165056467"/>
                  </a:ext>
                </a:extLst>
              </a:tr>
              <a:tr h="481579">
                <a:tc>
                  <a:txBody>
                    <a:bodyPr/>
                    <a:lstStyle/>
                    <a:p>
                      <a:pPr algn="l" fontAlgn="b"/>
                      <a:r>
                        <a:rPr lang="en-US" sz="1400" u="none" strike="noStrike">
                          <a:effectLst/>
                        </a:rPr>
                        <a:t>Brenda McKenna (Albuquerque)</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James Townsend (Artesia/Expected to run for Senate)</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654133714"/>
                  </a:ext>
                </a:extLst>
              </a:tr>
              <a:tr h="267220">
                <a:tc>
                  <a:txBody>
                    <a:bodyPr/>
                    <a:lstStyle/>
                    <a:p>
                      <a:pPr algn="l" fontAlgn="b"/>
                      <a:r>
                        <a:rPr lang="en-US" sz="1400" u="none" strike="noStrike">
                          <a:effectLst/>
                        </a:rPr>
                        <a:t>Cliff Pirtle (Roswell)</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Larry Scott (Hobbs/Expected to run for Senate)</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765558085"/>
                  </a:ext>
                </a:extLst>
              </a:tr>
              <a:tr h="481579">
                <a:tc>
                  <a:txBody>
                    <a:bodyPr/>
                    <a:lstStyle/>
                    <a:p>
                      <a:pPr algn="l" fontAlgn="b"/>
                      <a:r>
                        <a:rPr lang="es-ES" sz="1400" u="none" strike="noStrike">
                          <a:effectLst/>
                        </a:rPr>
                        <a:t>Gerald Ortiz y Pino (Albuquerque)</a:t>
                      </a:r>
                      <a:endParaRPr lang="es-E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Rod Montoya (Farmington/Expected to run for Senate)</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266114259"/>
                  </a:ext>
                </a:extLst>
              </a:tr>
              <a:tr h="267220">
                <a:tc>
                  <a:txBody>
                    <a:bodyPr/>
                    <a:lstStyle/>
                    <a:p>
                      <a:pPr algn="l" fontAlgn="b"/>
                      <a:r>
                        <a:rPr lang="en-US" sz="1400" u="none" strike="noStrike">
                          <a:effectLst/>
                        </a:rPr>
                        <a:t>Gregg Schmedes (Placitas)</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535448129"/>
                  </a:ext>
                </a:extLst>
              </a:tr>
              <a:tr h="267220">
                <a:tc>
                  <a:txBody>
                    <a:bodyPr/>
                    <a:lstStyle/>
                    <a:p>
                      <a:pPr algn="l" fontAlgn="b"/>
                      <a:r>
                        <a:rPr lang="en-US" sz="1400" u="none" strike="noStrike">
                          <a:effectLst/>
                        </a:rPr>
                        <a:t>Mark Moores (Albuquerque)</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1046384601"/>
                  </a:ext>
                </a:extLst>
              </a:tr>
              <a:tr h="481579">
                <a:tc>
                  <a:txBody>
                    <a:bodyPr/>
                    <a:lstStyle/>
                    <a:p>
                      <a:pPr algn="l" fontAlgn="b"/>
                      <a:r>
                        <a:rPr lang="en-US" sz="1400" u="none" strike="noStrike">
                          <a:effectLst/>
                        </a:rPr>
                        <a:t>Nancy Rodriguez (Santa Fe/Senate Finance )</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498766688"/>
                  </a:ext>
                </a:extLst>
              </a:tr>
              <a:tr h="267220">
                <a:tc>
                  <a:txBody>
                    <a:bodyPr/>
                    <a:lstStyle/>
                    <a:p>
                      <a:pPr algn="l" fontAlgn="b"/>
                      <a:r>
                        <a:rPr lang="en-US" sz="1400" u="none" strike="noStrike">
                          <a:effectLst/>
                        </a:rPr>
                        <a:t>Ron Griggs (Alamogordo)</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2561632442"/>
                  </a:ext>
                </a:extLst>
              </a:tr>
              <a:tr h="267220">
                <a:tc>
                  <a:txBody>
                    <a:bodyPr/>
                    <a:lstStyle/>
                    <a:p>
                      <a:pPr algn="l" fontAlgn="b"/>
                      <a:r>
                        <a:rPr lang="en-US" sz="1400" u="none" strike="noStrike">
                          <a:effectLst/>
                        </a:rPr>
                        <a:t>Steve Neville (Farmington)</a:t>
                      </a:r>
                      <a:endParaRPr lang="en-US" sz="1400" b="0" i="0" u="none" strike="noStrike">
                        <a:solidFill>
                          <a:srgbClr val="000000"/>
                        </a:solidFill>
                        <a:effectLst/>
                        <a:latin typeface="Aptos Narrow" panose="020B0004020202020204" pitchFamily="34" charset="0"/>
                      </a:endParaRPr>
                    </a:p>
                  </a:txBody>
                  <a:tcPr marL="6090" marR="6090" marT="609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6090" marR="6090" marT="6090" marB="0" anchor="b"/>
                </a:tc>
                <a:extLst>
                  <a:ext uri="{0D108BD9-81ED-4DB2-BD59-A6C34878D82A}">
                    <a16:rowId xmlns:a16="http://schemas.microsoft.com/office/drawing/2014/main" val="10421459"/>
                  </a:ext>
                </a:extLst>
              </a:tr>
            </a:tbl>
          </a:graphicData>
        </a:graphic>
      </p:graphicFrame>
    </p:spTree>
    <p:extLst>
      <p:ext uri="{BB962C8B-B14F-4D97-AF65-F5344CB8AC3E}">
        <p14:creationId xmlns:p14="http://schemas.microsoft.com/office/powerpoint/2010/main" val="334781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2949C-08A8-044B-82AF-DBEC7BA41A04}"/>
              </a:ext>
            </a:extLst>
          </p:cNvPr>
          <p:cNvSpPr>
            <a:spLocks noGrp="1"/>
          </p:cNvSpPr>
          <p:nvPr>
            <p:ph idx="1"/>
          </p:nvPr>
        </p:nvSpPr>
        <p:spPr/>
        <p:txBody>
          <a:bodyPr>
            <a:normAutofit fontScale="92500" lnSpcReduction="10000"/>
          </a:bodyPr>
          <a:lstStyle/>
          <a:p>
            <a:r>
              <a:rPr lang="en-US" dirty="0"/>
              <a:t>On Wednesday, March 6, 2024, the Governor’s signing period to act on legislation from the 2024 Session ended.</a:t>
            </a:r>
          </a:p>
          <a:p>
            <a:r>
              <a:rPr lang="en-US" dirty="0"/>
              <a:t>The Governor signed 69 bills including, most crucially, a $10.19 billion budget bill and two capital outlay bills</a:t>
            </a:r>
            <a:r>
              <a:rPr lang="en-US"/>
              <a:t>. </a:t>
            </a:r>
            <a:endParaRPr lang="en-US" dirty="0"/>
          </a:p>
          <a:p>
            <a:r>
              <a:rPr lang="en-US" dirty="0"/>
              <a:t>Major legislation creating a Higher Education Trust Fund and establishing Affirmative Consent rules will impact New Mexico State University. Additionally, there will be changes to the Lottery and Opportunity Scholarship that provide more flexibility to students. </a:t>
            </a:r>
          </a:p>
        </p:txBody>
      </p:sp>
      <p:sp>
        <p:nvSpPr>
          <p:cNvPr id="3" name="Title 2">
            <a:extLst>
              <a:ext uri="{FF2B5EF4-FFF2-40B4-BE49-F238E27FC236}">
                <a16:creationId xmlns:a16="http://schemas.microsoft.com/office/drawing/2014/main" id="{642B87F7-1D5F-9D4C-B029-D5DF4D34B92B}"/>
              </a:ext>
            </a:extLst>
          </p:cNvPr>
          <p:cNvSpPr>
            <a:spLocks noGrp="1"/>
          </p:cNvSpPr>
          <p:nvPr>
            <p:ph type="title"/>
          </p:nvPr>
        </p:nvSpPr>
        <p:spPr>
          <a:xfrm>
            <a:off x="628650" y="365126"/>
            <a:ext cx="8027078" cy="1325563"/>
          </a:xfrm>
        </p:spPr>
        <p:txBody>
          <a:bodyPr>
            <a:normAutofit/>
          </a:bodyPr>
          <a:lstStyle/>
          <a:p>
            <a:r>
              <a:rPr lang="en-US" sz="3200" dirty="0"/>
              <a:t>2024 Post-Session Report </a:t>
            </a:r>
          </a:p>
        </p:txBody>
      </p:sp>
    </p:spTree>
    <p:extLst>
      <p:ext uri="{BB962C8B-B14F-4D97-AF65-F5344CB8AC3E}">
        <p14:creationId xmlns:p14="http://schemas.microsoft.com/office/powerpoint/2010/main" val="37698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
            <a:extLst>
              <a:ext uri="{FF2B5EF4-FFF2-40B4-BE49-F238E27FC236}">
                <a16:creationId xmlns:a16="http://schemas.microsoft.com/office/drawing/2014/main" id="{7312039F-557D-1056-8ED2-DDFF516EACE6}"/>
              </a:ext>
            </a:extLst>
          </p:cNvPr>
          <p:cNvGraphicFramePr>
            <a:graphicFrameLocks noGrp="1"/>
          </p:cNvGraphicFramePr>
          <p:nvPr>
            <p:ph idx="1"/>
            <p:extLst>
              <p:ext uri="{D42A27DB-BD31-4B8C-83A1-F6EECF244321}">
                <p14:modId xmlns:p14="http://schemas.microsoft.com/office/powerpoint/2010/main" val="580996784"/>
              </p:ext>
            </p:extLst>
          </p:nvPr>
        </p:nvGraphicFramePr>
        <p:xfrm>
          <a:off x="157481" y="1021080"/>
          <a:ext cx="8542636" cy="4900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0C07D16-479F-824C-82D4-1D6358F4B05C}"/>
              </a:ext>
            </a:extLst>
          </p:cNvPr>
          <p:cNvSpPr>
            <a:spLocks noGrp="1"/>
          </p:cNvSpPr>
          <p:nvPr>
            <p:ph type="title"/>
          </p:nvPr>
        </p:nvSpPr>
        <p:spPr>
          <a:xfrm>
            <a:off x="628649" y="365127"/>
            <a:ext cx="8134351" cy="813434"/>
          </a:xfrm>
        </p:spPr>
        <p:txBody>
          <a:bodyPr>
            <a:normAutofit/>
          </a:bodyPr>
          <a:lstStyle/>
          <a:p>
            <a:r>
              <a:rPr lang="en-US" sz="3400" dirty="0"/>
              <a:t>Statewide Higher Education Support</a:t>
            </a:r>
          </a:p>
        </p:txBody>
      </p:sp>
    </p:spTree>
    <p:extLst>
      <p:ext uri="{BB962C8B-B14F-4D97-AF65-F5344CB8AC3E}">
        <p14:creationId xmlns:p14="http://schemas.microsoft.com/office/powerpoint/2010/main" val="104530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13934A9C-BDAE-5813-DF45-49DAD296BA6D}"/>
              </a:ext>
            </a:extLst>
          </p:cNvPr>
          <p:cNvGraphicFramePr>
            <a:graphicFrameLocks noGrp="1"/>
          </p:cNvGraphicFramePr>
          <p:nvPr>
            <p:ph idx="1"/>
            <p:extLst>
              <p:ext uri="{D42A27DB-BD31-4B8C-83A1-F6EECF244321}">
                <p14:modId xmlns:p14="http://schemas.microsoft.com/office/powerpoint/2010/main" val="3475825005"/>
              </p:ext>
            </p:extLst>
          </p:nvPr>
        </p:nvGraphicFramePr>
        <p:xfrm>
          <a:off x="628650" y="1825625"/>
          <a:ext cx="7886700" cy="367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EBDD1E9-7C35-4D30-A125-80D8EB3A2B08}"/>
              </a:ext>
            </a:extLst>
          </p:cNvPr>
          <p:cNvSpPr>
            <a:spLocks noGrp="1"/>
          </p:cNvSpPr>
          <p:nvPr>
            <p:ph type="title"/>
          </p:nvPr>
        </p:nvSpPr>
        <p:spPr/>
        <p:txBody>
          <a:bodyPr>
            <a:normAutofit/>
          </a:bodyPr>
          <a:lstStyle/>
          <a:p>
            <a:r>
              <a:rPr lang="en-US" sz="3200" dirty="0"/>
              <a:t>New Mexico State University System-Specific Support</a:t>
            </a:r>
          </a:p>
        </p:txBody>
      </p:sp>
    </p:spTree>
    <p:extLst>
      <p:ext uri="{BB962C8B-B14F-4D97-AF65-F5344CB8AC3E}">
        <p14:creationId xmlns:p14="http://schemas.microsoft.com/office/powerpoint/2010/main" val="332522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3F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3D3FE7-F5FC-42DB-9508-B0828A4BD62D}"/>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000" kern="1200">
                <a:solidFill>
                  <a:srgbClr val="FFFFFF"/>
                </a:solidFill>
                <a:latin typeface="+mj-lt"/>
                <a:ea typeface="+mj-ea"/>
                <a:cs typeface="+mj-cs"/>
              </a:rPr>
              <a:t>New Mexico State University System Instruction and General &amp; Research and Public Service Project Funding (House Bill 2) </a:t>
            </a:r>
          </a:p>
        </p:txBody>
      </p:sp>
      <p:pic>
        <p:nvPicPr>
          <p:cNvPr id="5" name="Picture 4">
            <a:extLst>
              <a:ext uri="{FF2B5EF4-FFF2-40B4-BE49-F238E27FC236}">
                <a16:creationId xmlns:a16="http://schemas.microsoft.com/office/drawing/2014/main" id="{84556371-9266-4BBD-BD8C-931E063F52F9}"/>
              </a:ext>
            </a:extLst>
          </p:cNvPr>
          <p:cNvPicPr>
            <a:picLocks noChangeAspect="1"/>
          </p:cNvPicPr>
          <p:nvPr/>
        </p:nvPicPr>
        <p:blipFill rotWithShape="1">
          <a:blip r:embed="rId2"/>
          <a:srcRect l="770" t="892" r="973" b="1273"/>
          <a:stretch/>
        </p:blipFill>
        <p:spPr>
          <a:xfrm>
            <a:off x="3155949" y="960344"/>
            <a:ext cx="5510653" cy="4938288"/>
          </a:xfrm>
          <a:prstGeom prst="rect">
            <a:avLst/>
          </a:prstGeom>
        </p:spPr>
      </p:pic>
      <p:sp>
        <p:nvSpPr>
          <p:cNvPr id="2" name="TextBox 1">
            <a:extLst>
              <a:ext uri="{FF2B5EF4-FFF2-40B4-BE49-F238E27FC236}">
                <a16:creationId xmlns:a16="http://schemas.microsoft.com/office/drawing/2014/main" id="{8B07CBCC-95A8-A5B1-4569-4529CDB8A9FC}"/>
              </a:ext>
            </a:extLst>
          </p:cNvPr>
          <p:cNvSpPr txBox="1"/>
          <p:nvPr/>
        </p:nvSpPr>
        <p:spPr>
          <a:xfrm>
            <a:off x="86361" y="5532120"/>
            <a:ext cx="2910840" cy="369332"/>
          </a:xfrm>
          <a:prstGeom prst="rect">
            <a:avLst/>
          </a:prstGeom>
          <a:noFill/>
        </p:spPr>
        <p:txBody>
          <a:bodyPr wrap="square" rtlCol="0">
            <a:spAutoFit/>
          </a:bodyPr>
          <a:lstStyle/>
          <a:p>
            <a:r>
              <a:rPr lang="en-US" b="1" u="sng"/>
              <a:t>All amounts in thousands</a:t>
            </a:r>
          </a:p>
        </p:txBody>
      </p:sp>
      <p:sp>
        <p:nvSpPr>
          <p:cNvPr id="4" name="Arrow: Down 3">
            <a:extLst>
              <a:ext uri="{FF2B5EF4-FFF2-40B4-BE49-F238E27FC236}">
                <a16:creationId xmlns:a16="http://schemas.microsoft.com/office/drawing/2014/main" id="{25CE5AA4-83ED-0ED5-04C1-F4EEDD228E0B}"/>
              </a:ext>
            </a:extLst>
          </p:cNvPr>
          <p:cNvSpPr/>
          <p:nvPr/>
        </p:nvSpPr>
        <p:spPr>
          <a:xfrm>
            <a:off x="5306077" y="92990"/>
            <a:ext cx="428296" cy="7981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8C6823A6-DCE4-C24A-77A6-3AE7F464D728}"/>
              </a:ext>
            </a:extLst>
          </p:cNvPr>
          <p:cNvSpPr/>
          <p:nvPr/>
        </p:nvSpPr>
        <p:spPr>
          <a:xfrm>
            <a:off x="8125800" y="2867"/>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26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2341C79-AEF4-4DB2-B65B-C9B22A68569A}"/>
              </a:ext>
            </a:extLst>
          </p:cNvPr>
          <p:cNvSpPr>
            <a:spLocks noGrp="1"/>
          </p:cNvSpPr>
          <p:nvPr>
            <p:ph type="title"/>
          </p:nvPr>
        </p:nvSpPr>
        <p:spPr>
          <a:xfrm>
            <a:off x="756138" y="174032"/>
            <a:ext cx="7631723" cy="1111843"/>
          </a:xfrm>
        </p:spPr>
        <p:txBody>
          <a:bodyPr vert="horz" lIns="91440" tIns="45720" rIns="91440" bIns="45720" rtlCol="0" anchor="ctr">
            <a:normAutofit/>
          </a:bodyPr>
          <a:lstStyle/>
          <a:p>
            <a:pPr algn="ctr"/>
            <a:r>
              <a:rPr lang="en-US" sz="3200" kern="1200">
                <a:solidFill>
                  <a:schemeClr val="tx1"/>
                </a:solidFill>
                <a:latin typeface="+mj-lt"/>
                <a:ea typeface="+mj-ea"/>
                <a:cs typeface="+mj-cs"/>
              </a:rPr>
              <a:t>New Mexico State University System Special Appropriation Funding (House Bill 2) </a:t>
            </a:r>
          </a:p>
        </p:txBody>
      </p:sp>
      <p:sp>
        <p:nvSpPr>
          <p:cNvPr id="2" name="TextBox 1">
            <a:extLst>
              <a:ext uri="{FF2B5EF4-FFF2-40B4-BE49-F238E27FC236}">
                <a16:creationId xmlns:a16="http://schemas.microsoft.com/office/drawing/2014/main" id="{140EC7B7-4939-F25B-BB99-6CA601B2F362}"/>
              </a:ext>
            </a:extLst>
          </p:cNvPr>
          <p:cNvSpPr txBox="1"/>
          <p:nvPr/>
        </p:nvSpPr>
        <p:spPr>
          <a:xfrm>
            <a:off x="754996" y="1136541"/>
            <a:ext cx="7631722"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1700" b="1" dirty="0"/>
              <a:t>All amounts in thousands</a:t>
            </a:r>
          </a:p>
          <a:p>
            <a:pPr indent="-228600" algn="ctr">
              <a:lnSpc>
                <a:spcPct val="90000"/>
              </a:lnSpc>
              <a:spcAft>
                <a:spcPts val="600"/>
              </a:spcAft>
              <a:buFont typeface="Arial" panose="020B0604020202020204" pitchFamily="34" charset="0"/>
              <a:buChar char="•"/>
            </a:pPr>
            <a:endParaRPr lang="en-US" sz="1700" dirty="0"/>
          </a:p>
        </p:txBody>
      </p:sp>
      <p:pic>
        <p:nvPicPr>
          <p:cNvPr id="5" name="Picture 4">
            <a:extLst>
              <a:ext uri="{FF2B5EF4-FFF2-40B4-BE49-F238E27FC236}">
                <a16:creationId xmlns:a16="http://schemas.microsoft.com/office/drawing/2014/main" id="{AFD8C170-3CE7-F6DD-6D03-3E48BFB9CD6E}"/>
              </a:ext>
            </a:extLst>
          </p:cNvPr>
          <p:cNvPicPr>
            <a:picLocks noChangeAspect="1"/>
          </p:cNvPicPr>
          <p:nvPr/>
        </p:nvPicPr>
        <p:blipFill>
          <a:blip r:embed="rId2"/>
          <a:stretch>
            <a:fillRect/>
          </a:stretch>
        </p:blipFill>
        <p:spPr>
          <a:xfrm>
            <a:off x="309857" y="1755110"/>
            <a:ext cx="8524286" cy="4812904"/>
          </a:xfrm>
          <a:prstGeom prst="rect">
            <a:avLst/>
          </a:prstGeom>
        </p:spPr>
      </p:pic>
    </p:spTree>
    <p:extLst>
      <p:ext uri="{BB962C8B-B14F-4D97-AF65-F5344CB8AC3E}">
        <p14:creationId xmlns:p14="http://schemas.microsoft.com/office/powerpoint/2010/main" val="156505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663AD16-6284-4B73-8F36-69B4C9B14463}"/>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600" kern="1200">
                <a:solidFill>
                  <a:srgbClr val="FFFFFF"/>
                </a:solidFill>
                <a:latin typeface="+mj-lt"/>
                <a:ea typeface="+mj-ea"/>
                <a:cs typeface="+mj-cs"/>
              </a:rPr>
              <a:t>Government Results and Opportunity (GRO) Funding  </a:t>
            </a:r>
          </a:p>
        </p:txBody>
      </p:sp>
      <p:pic>
        <p:nvPicPr>
          <p:cNvPr id="5" name="Picture 4">
            <a:extLst>
              <a:ext uri="{FF2B5EF4-FFF2-40B4-BE49-F238E27FC236}">
                <a16:creationId xmlns:a16="http://schemas.microsoft.com/office/drawing/2014/main" id="{B9961CC4-37D3-4783-BA06-9AB225F76B26}"/>
              </a:ext>
            </a:extLst>
          </p:cNvPr>
          <p:cNvPicPr>
            <a:picLocks noChangeAspect="1"/>
          </p:cNvPicPr>
          <p:nvPr/>
        </p:nvPicPr>
        <p:blipFill>
          <a:blip r:embed="rId2"/>
          <a:stretch>
            <a:fillRect/>
          </a:stretch>
        </p:blipFill>
        <p:spPr>
          <a:xfrm>
            <a:off x="3582987" y="1275855"/>
            <a:ext cx="5085525" cy="4303960"/>
          </a:xfrm>
          <a:prstGeom prst="rect">
            <a:avLst/>
          </a:prstGeom>
        </p:spPr>
      </p:pic>
      <p:sp>
        <p:nvSpPr>
          <p:cNvPr id="2" name="TextBox 1">
            <a:extLst>
              <a:ext uri="{FF2B5EF4-FFF2-40B4-BE49-F238E27FC236}">
                <a16:creationId xmlns:a16="http://schemas.microsoft.com/office/drawing/2014/main" id="{6CA79C85-296F-33C8-9730-D6849C932AFF}"/>
              </a:ext>
            </a:extLst>
          </p:cNvPr>
          <p:cNvSpPr txBox="1"/>
          <p:nvPr/>
        </p:nvSpPr>
        <p:spPr>
          <a:xfrm>
            <a:off x="233680" y="5008880"/>
            <a:ext cx="3281680" cy="369332"/>
          </a:xfrm>
          <a:prstGeom prst="rect">
            <a:avLst/>
          </a:prstGeom>
          <a:noFill/>
        </p:spPr>
        <p:txBody>
          <a:bodyPr wrap="square" rtlCol="0">
            <a:spAutoFit/>
          </a:bodyPr>
          <a:lstStyle/>
          <a:p>
            <a:r>
              <a:rPr lang="en-US" b="1" u="sng"/>
              <a:t>All amounts in thousands</a:t>
            </a:r>
          </a:p>
        </p:txBody>
      </p:sp>
    </p:spTree>
    <p:extLst>
      <p:ext uri="{BB962C8B-B14F-4D97-AF65-F5344CB8AC3E}">
        <p14:creationId xmlns:p14="http://schemas.microsoft.com/office/powerpoint/2010/main" val="193295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24535-E554-43FF-B203-051789B73445}"/>
              </a:ext>
            </a:extLst>
          </p:cNvPr>
          <p:cNvSpPr>
            <a:spLocks noGrp="1"/>
          </p:cNvSpPr>
          <p:nvPr>
            <p:ph type="title"/>
          </p:nvPr>
        </p:nvSpPr>
        <p:spPr>
          <a:xfrm>
            <a:off x="628649" y="123278"/>
            <a:ext cx="8018961" cy="1036913"/>
          </a:xfrm>
        </p:spPr>
        <p:txBody>
          <a:bodyPr>
            <a:normAutofit/>
          </a:bodyPr>
          <a:lstStyle/>
          <a:p>
            <a:r>
              <a:rPr lang="en-US" sz="3000" dirty="0"/>
              <a:t>Capital Outlay Funding – Senate Bill 275</a:t>
            </a:r>
          </a:p>
        </p:txBody>
      </p:sp>
      <p:pic>
        <p:nvPicPr>
          <p:cNvPr id="6" name="Picture 5">
            <a:extLst>
              <a:ext uri="{FF2B5EF4-FFF2-40B4-BE49-F238E27FC236}">
                <a16:creationId xmlns:a16="http://schemas.microsoft.com/office/drawing/2014/main" id="{E4A47FAA-ED23-4452-B687-547587CEDB15}"/>
              </a:ext>
            </a:extLst>
          </p:cNvPr>
          <p:cNvPicPr>
            <a:picLocks noChangeAspect="1"/>
          </p:cNvPicPr>
          <p:nvPr/>
        </p:nvPicPr>
        <p:blipFill>
          <a:blip r:embed="rId2"/>
          <a:stretch>
            <a:fillRect/>
          </a:stretch>
        </p:blipFill>
        <p:spPr>
          <a:xfrm>
            <a:off x="155536" y="928162"/>
            <a:ext cx="4888478" cy="5162365"/>
          </a:xfrm>
          <a:prstGeom prst="rect">
            <a:avLst/>
          </a:prstGeom>
          <a:ln>
            <a:solidFill>
              <a:schemeClr val="tx1"/>
            </a:solidFill>
          </a:ln>
        </p:spPr>
      </p:pic>
      <p:pic>
        <p:nvPicPr>
          <p:cNvPr id="7" name="Picture 6">
            <a:extLst>
              <a:ext uri="{FF2B5EF4-FFF2-40B4-BE49-F238E27FC236}">
                <a16:creationId xmlns:a16="http://schemas.microsoft.com/office/drawing/2014/main" id="{C50F7835-BAA2-47B1-B5D6-434D99EE32E1}"/>
              </a:ext>
            </a:extLst>
          </p:cNvPr>
          <p:cNvPicPr>
            <a:picLocks noChangeAspect="1"/>
          </p:cNvPicPr>
          <p:nvPr/>
        </p:nvPicPr>
        <p:blipFill>
          <a:blip r:embed="rId3"/>
          <a:stretch>
            <a:fillRect/>
          </a:stretch>
        </p:blipFill>
        <p:spPr>
          <a:xfrm>
            <a:off x="5044014" y="2870054"/>
            <a:ext cx="4028963" cy="1847995"/>
          </a:xfrm>
          <a:prstGeom prst="rect">
            <a:avLst/>
          </a:prstGeom>
          <a:ln>
            <a:solidFill>
              <a:schemeClr val="tx1"/>
            </a:solidFill>
          </a:ln>
        </p:spPr>
      </p:pic>
      <p:sp>
        <p:nvSpPr>
          <p:cNvPr id="2" name="TextBox 1">
            <a:extLst>
              <a:ext uri="{FF2B5EF4-FFF2-40B4-BE49-F238E27FC236}">
                <a16:creationId xmlns:a16="http://schemas.microsoft.com/office/drawing/2014/main" id="{43A9C489-EF7A-F360-CC7B-10381B239387}"/>
              </a:ext>
            </a:extLst>
          </p:cNvPr>
          <p:cNvSpPr txBox="1"/>
          <p:nvPr/>
        </p:nvSpPr>
        <p:spPr>
          <a:xfrm>
            <a:off x="5379720" y="5471160"/>
            <a:ext cx="3860800" cy="369332"/>
          </a:xfrm>
          <a:prstGeom prst="rect">
            <a:avLst/>
          </a:prstGeom>
          <a:noFill/>
        </p:spPr>
        <p:txBody>
          <a:bodyPr wrap="square" rtlCol="0">
            <a:spAutoFit/>
          </a:bodyPr>
          <a:lstStyle/>
          <a:p>
            <a:r>
              <a:rPr lang="en-US" b="1" u="sng"/>
              <a:t>All funding in thousands</a:t>
            </a:r>
          </a:p>
        </p:txBody>
      </p:sp>
    </p:spTree>
    <p:extLst>
      <p:ext uri="{BB962C8B-B14F-4D97-AF65-F5344CB8AC3E}">
        <p14:creationId xmlns:p14="http://schemas.microsoft.com/office/powerpoint/2010/main" val="319642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E7726-3ED5-47F8-ACA6-741E7590BF51}"/>
              </a:ext>
            </a:extLst>
          </p:cNvPr>
          <p:cNvSpPr>
            <a:spLocks noGrp="1"/>
          </p:cNvSpPr>
          <p:nvPr>
            <p:ph idx="1"/>
          </p:nvPr>
        </p:nvSpPr>
        <p:spPr>
          <a:xfrm>
            <a:off x="628650" y="4456589"/>
            <a:ext cx="7886700" cy="594805"/>
          </a:xfrm>
        </p:spPr>
        <p:txBody>
          <a:bodyPr>
            <a:normAutofit lnSpcReduction="10000"/>
          </a:bodyPr>
          <a:lstStyle/>
          <a:p>
            <a:pPr marL="0" indent="0" algn="ctr">
              <a:buNone/>
            </a:pPr>
            <a:r>
              <a:rPr lang="en-US" sz="1400" dirty="0"/>
              <a:t>*Funding contingent upon voter approval of the funding in the November 2024 General Election</a:t>
            </a:r>
            <a:endParaRPr lang="en-US" sz="1400"/>
          </a:p>
          <a:p>
            <a:pPr marL="0" indent="0" algn="ctr">
              <a:buNone/>
            </a:pPr>
            <a:r>
              <a:rPr lang="en-US" sz="1400"/>
              <a:t>** Governor Michelle Lujan Grisham vetoed the words “creative media” in the $10M appropriation</a:t>
            </a:r>
            <a:r>
              <a:rPr lang="en-US" sz="1400" dirty="0"/>
              <a:t> </a:t>
            </a:r>
          </a:p>
        </p:txBody>
      </p:sp>
      <p:sp>
        <p:nvSpPr>
          <p:cNvPr id="3" name="Title 2">
            <a:extLst>
              <a:ext uri="{FF2B5EF4-FFF2-40B4-BE49-F238E27FC236}">
                <a16:creationId xmlns:a16="http://schemas.microsoft.com/office/drawing/2014/main" id="{2C8D6556-E0AB-42F7-8843-40F839DA68DD}"/>
              </a:ext>
            </a:extLst>
          </p:cNvPr>
          <p:cNvSpPr>
            <a:spLocks noGrp="1"/>
          </p:cNvSpPr>
          <p:nvPr>
            <p:ph type="title"/>
          </p:nvPr>
        </p:nvSpPr>
        <p:spPr/>
        <p:txBody>
          <a:bodyPr>
            <a:normAutofit/>
          </a:bodyPr>
          <a:lstStyle/>
          <a:p>
            <a:r>
              <a:rPr lang="en-US" sz="3200" dirty="0"/>
              <a:t>Capital Outlay – House Bill 308 General Obligation Bond Funding </a:t>
            </a:r>
          </a:p>
        </p:txBody>
      </p:sp>
      <p:pic>
        <p:nvPicPr>
          <p:cNvPr id="6" name="Picture 5">
            <a:extLst>
              <a:ext uri="{FF2B5EF4-FFF2-40B4-BE49-F238E27FC236}">
                <a16:creationId xmlns:a16="http://schemas.microsoft.com/office/drawing/2014/main" id="{BF6B410B-35B8-5B73-23D1-D4949005B8A1}"/>
              </a:ext>
            </a:extLst>
          </p:cNvPr>
          <p:cNvPicPr>
            <a:picLocks noChangeAspect="1"/>
          </p:cNvPicPr>
          <p:nvPr/>
        </p:nvPicPr>
        <p:blipFill>
          <a:blip r:embed="rId2"/>
          <a:stretch>
            <a:fillRect/>
          </a:stretch>
        </p:blipFill>
        <p:spPr>
          <a:xfrm>
            <a:off x="367766" y="1898096"/>
            <a:ext cx="8365529" cy="2397679"/>
          </a:xfrm>
          <a:prstGeom prst="rect">
            <a:avLst/>
          </a:prstGeom>
        </p:spPr>
      </p:pic>
    </p:spTree>
    <p:extLst>
      <p:ext uri="{BB962C8B-B14F-4D97-AF65-F5344CB8AC3E}">
        <p14:creationId xmlns:p14="http://schemas.microsoft.com/office/powerpoint/2010/main" val="1677708220"/>
      </p:ext>
    </p:extLst>
  </p:cSld>
  <p:clrMapOvr>
    <a:masterClrMapping/>
  </p:clrMapOvr>
</p:sld>
</file>

<file path=ppt/theme/theme1.xml><?xml version="1.0" encoding="utf-8"?>
<a:theme xmlns:a="http://schemas.openxmlformats.org/drawingml/2006/main" name="Office Theme">
  <a:themeElements>
    <a:clrScheme name="NMSU_PPT">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umbers xmlns="8c333d89-8b55-4707-a299-7ea95a289569" xsi:nil="true"/>
    <TaxCatchAll xmlns="4f2c57d0-d16c-4b10-ae78-6c86490e2710" xsi:nil="true"/>
    <lcf76f155ced4ddcb4097134ff3c332f xmlns="8c333d89-8b55-4707-a299-7ea95a289569">
      <Terms xmlns="http://schemas.microsoft.com/office/infopath/2007/PartnerControls"/>
    </lcf76f155ced4ddcb4097134ff3c332f>
    <Number xmlns="8c333d89-8b55-4707-a299-7ea95a2895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F21AAA5BFE654F929085E65BEF4B5F" ma:contentTypeVersion="21" ma:contentTypeDescription="Create a new document." ma:contentTypeScope="" ma:versionID="62094c59ab8bae92fbee675ed235330a">
  <xsd:schema xmlns:xsd="http://www.w3.org/2001/XMLSchema" xmlns:xs="http://www.w3.org/2001/XMLSchema" xmlns:p="http://schemas.microsoft.com/office/2006/metadata/properties" xmlns:ns2="303e1497-b164-40e9-aedd-8c76a6f589a0" xmlns:ns3="8c333d89-8b55-4707-a299-7ea95a289569" xmlns:ns4="4f2c57d0-d16c-4b10-ae78-6c86490e2710" targetNamespace="http://schemas.microsoft.com/office/2006/metadata/properties" ma:root="true" ma:fieldsID="30b4c183f1ae0d2b160d4b1823b2205e" ns2:_="" ns3:_="" ns4:_="">
    <xsd:import namespace="303e1497-b164-40e9-aedd-8c76a6f589a0"/>
    <xsd:import namespace="8c333d89-8b55-4707-a299-7ea95a289569"/>
    <xsd:import namespace="4f2c57d0-d16c-4b10-ae78-6c86490e2710"/>
    <xsd:element name="properties">
      <xsd:complexType>
        <xsd:sequence>
          <xsd:element name="documentManagement">
            <xsd:complexType>
              <xsd:all>
                <xsd:element ref="ns2:SharedWithDetails" minOccurs="0"/>
                <xsd:element ref="ns2:SharedWithUser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3:Numbers" minOccurs="0"/>
                <xsd:element ref="ns3:MediaServiceSearchProperties" minOccurs="0"/>
                <xsd:element ref="ns3: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e1497-b164-40e9-aedd-8c76a6f589a0"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c333d89-8b55-4707-a299-7ea95a28956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e98472c-f966-4aa8-ad60-5a98665d57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Numbers" ma:index="26" nillable="true" ma:displayName="Numbers" ma:format="Dropdown" ma:internalName="Numbers" ma:percentage="FALSE">
      <xsd:simpleType>
        <xsd:restriction base="dms:Number"/>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Number" ma:index="28" nillable="true" ma:displayName="Number"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4f2c57d0-d16c-4b10-ae78-6c86490e2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3c27f54-09c4-4194-a8d2-60c0897976fa}" ma:internalName="TaxCatchAll" ma:showField="CatchAllData" ma:web="303e1497-b164-40e9-aedd-8c76a6f589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FCFF3-FCF4-4080-AFE2-FB1A6C74280A}">
  <ds:schemaRefs>
    <ds:schemaRef ds:uri="http://schemas.microsoft.com/sharepoint/v3/contenttype/forms"/>
  </ds:schemaRefs>
</ds:datastoreItem>
</file>

<file path=customXml/itemProps2.xml><?xml version="1.0" encoding="utf-8"?>
<ds:datastoreItem xmlns:ds="http://schemas.openxmlformats.org/officeDocument/2006/customXml" ds:itemID="{6889947F-74D8-427F-A5C1-DB67DD35E2B2}">
  <ds:schemaRefs>
    <ds:schemaRef ds:uri="303e1497-b164-40e9-aedd-8c76a6f589a0"/>
    <ds:schemaRef ds:uri="4f2c57d0-d16c-4b10-ae78-6c86490e2710"/>
    <ds:schemaRef ds:uri="8c333d89-8b55-4707-a299-7ea95a2895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F35423-7C90-45F0-93F6-B7516AF3D9D8}">
  <ds:schemaRefs>
    <ds:schemaRef ds:uri="303e1497-b164-40e9-aedd-8c76a6f589a0"/>
    <ds:schemaRef ds:uri="4f2c57d0-d16c-4b10-ae78-6c86490e2710"/>
    <ds:schemaRef ds:uri="8c333d89-8b55-4707-a299-7ea95a2895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14378</TotalTime>
  <Words>696</Words>
  <Application>Microsoft Office PowerPoint</Application>
  <PresentationFormat>On-screen Show (4:3)</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 Narrow</vt:lpstr>
      <vt:lpstr>Arial</vt:lpstr>
      <vt:lpstr>Calibri</vt:lpstr>
      <vt:lpstr>Tahoma</vt:lpstr>
      <vt:lpstr>Office Theme</vt:lpstr>
      <vt:lpstr>Board of Regents   2024 Post-Session Legislative Update  </vt:lpstr>
      <vt:lpstr>2024 Post-Session Report </vt:lpstr>
      <vt:lpstr>Statewide Higher Education Support</vt:lpstr>
      <vt:lpstr>New Mexico State University System-Specific Support</vt:lpstr>
      <vt:lpstr>New Mexico State University System Instruction and General &amp; Research and Public Service Project Funding (House Bill 2) </vt:lpstr>
      <vt:lpstr>New Mexico State University System Special Appropriation Funding (House Bill 2) </vt:lpstr>
      <vt:lpstr>Government Results and Opportunity (GRO) Funding  </vt:lpstr>
      <vt:lpstr>Capital Outlay Funding – Senate Bill 275</vt:lpstr>
      <vt:lpstr>Capital Outlay – House Bill 308 General Obligation Bond Funding </vt:lpstr>
      <vt:lpstr>Upcoming Legislative Retirements and Transitions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Clayton Abbey</cp:lastModifiedBy>
  <cp:revision>34</cp:revision>
  <cp:lastPrinted>2024-03-01T15:47:12Z</cp:lastPrinted>
  <dcterms:created xsi:type="dcterms:W3CDTF">2018-08-21T18:49:40Z</dcterms:created>
  <dcterms:modified xsi:type="dcterms:W3CDTF">2024-03-11T16:31:48Z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0x01010094F21AAA5BFE654F929085E65BEF4B5F</vt:lpwstr>
  </property>
  <property fmtid="{D5CDD505-2E9C-101B-9397-08002B2CF9AE}" pid="3" name="MediaServiceImageTags">
    <vt:lpwstr/>
  </property>
</Properties>
</file>